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62" r:id="rId2"/>
    <p:sldId id="316" r:id="rId3"/>
    <p:sldId id="314" r:id="rId4"/>
    <p:sldId id="566" r:id="rId5"/>
    <p:sldId id="526" r:id="rId6"/>
    <p:sldId id="528" r:id="rId7"/>
    <p:sldId id="587" r:id="rId8"/>
    <p:sldId id="589" r:id="rId9"/>
    <p:sldId id="588" r:id="rId10"/>
    <p:sldId id="590" r:id="rId11"/>
    <p:sldId id="592" r:id="rId12"/>
    <p:sldId id="591" r:id="rId13"/>
    <p:sldId id="594" r:id="rId14"/>
    <p:sldId id="628" r:id="rId15"/>
    <p:sldId id="629" r:id="rId16"/>
    <p:sldId id="625" r:id="rId17"/>
    <p:sldId id="631" r:id="rId18"/>
    <p:sldId id="632" r:id="rId19"/>
    <p:sldId id="609" r:id="rId20"/>
    <p:sldId id="612" r:id="rId21"/>
    <p:sldId id="613" r:id="rId22"/>
    <p:sldId id="614" r:id="rId23"/>
    <p:sldId id="616" r:id="rId24"/>
    <p:sldId id="617" r:id="rId25"/>
    <p:sldId id="618" r:id="rId26"/>
    <p:sldId id="619" r:id="rId27"/>
    <p:sldId id="620" r:id="rId28"/>
    <p:sldId id="621" r:id="rId29"/>
    <p:sldId id="601" r:id="rId30"/>
    <p:sldId id="608" r:id="rId31"/>
    <p:sldId id="602" r:id="rId32"/>
    <p:sldId id="603" r:id="rId33"/>
    <p:sldId id="604" r:id="rId34"/>
    <p:sldId id="605" r:id="rId35"/>
    <p:sldId id="606" r:id="rId36"/>
    <p:sldId id="572" r:id="rId37"/>
    <p:sldId id="583" r:id="rId38"/>
    <p:sldId id="584" r:id="rId39"/>
    <p:sldId id="585" r:id="rId40"/>
    <p:sldId id="5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BAC82-3E4E-42BB-B153-AFB9CA9C3CE9}" v="9" dt="2024-10-28T04:48:40.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94"/>
  </p:normalViewPr>
  <p:slideViewPr>
    <p:cSldViewPr snapToGrid="0">
      <p:cViewPr varScale="1">
        <p:scale>
          <a:sx n="64" d="100"/>
          <a:sy n="64"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mkumar Baskar" userId="ebc22c3c-6afc-433e-89b6-7d8c354f4e66" providerId="ADAL" clId="{7EC8AB84-56D4-4BC0-A37C-2B54E8AC0F2A}"/>
    <pc:docChg chg="undo redo custSel addSld delSld modSld">
      <pc:chgData name="Premkumar Baskar" userId="ebc22c3c-6afc-433e-89b6-7d8c354f4e66" providerId="ADAL" clId="{7EC8AB84-56D4-4BC0-A37C-2B54E8AC0F2A}" dt="2024-10-16T11:48:33.395" v="771" actId="20577"/>
      <pc:docMkLst>
        <pc:docMk/>
      </pc:docMkLst>
      <pc:sldChg chg="modSp mod">
        <pc:chgData name="Premkumar Baskar" userId="ebc22c3c-6afc-433e-89b6-7d8c354f4e66" providerId="ADAL" clId="{7EC8AB84-56D4-4BC0-A37C-2B54E8AC0F2A}" dt="2024-10-15T07:56:41.687" v="30"/>
        <pc:sldMkLst>
          <pc:docMk/>
          <pc:sldMk cId="1731616251" sldId="262"/>
        </pc:sldMkLst>
        <pc:spChg chg="mod">
          <ac:chgData name="Premkumar Baskar" userId="ebc22c3c-6afc-433e-89b6-7d8c354f4e66" providerId="ADAL" clId="{7EC8AB84-56D4-4BC0-A37C-2B54E8AC0F2A}" dt="2024-10-15T07:56:41.687" v="30"/>
          <ac:spMkLst>
            <pc:docMk/>
            <pc:sldMk cId="1731616251" sldId="262"/>
            <ac:spMk id="6" creationId="{2B871059-DE46-249F-C858-0AF05ED1573E}"/>
          </ac:spMkLst>
        </pc:spChg>
        <pc:spChg chg="mod">
          <ac:chgData name="Premkumar Baskar" userId="ebc22c3c-6afc-433e-89b6-7d8c354f4e66" providerId="ADAL" clId="{7EC8AB84-56D4-4BC0-A37C-2B54E8AC0F2A}" dt="2024-10-15T07:55:46.458" v="29" actId="20577"/>
          <ac:spMkLst>
            <pc:docMk/>
            <pc:sldMk cId="1731616251" sldId="262"/>
            <ac:spMk id="7" creationId="{4BB33530-110D-A4BC-D249-C752BD0D3613}"/>
          </ac:spMkLst>
        </pc:spChg>
      </pc:sldChg>
      <pc:sldChg chg="del">
        <pc:chgData name="Premkumar Baskar" userId="ebc22c3c-6afc-433e-89b6-7d8c354f4e66" providerId="ADAL" clId="{7EC8AB84-56D4-4BC0-A37C-2B54E8AC0F2A}" dt="2024-10-15T13:03:08.442" v="532" actId="2696"/>
        <pc:sldMkLst>
          <pc:docMk/>
          <pc:sldMk cId="746132554" sldId="298"/>
        </pc:sldMkLst>
      </pc:sldChg>
      <pc:sldChg chg="modSp mod">
        <pc:chgData name="Premkumar Baskar" userId="ebc22c3c-6afc-433e-89b6-7d8c354f4e66" providerId="ADAL" clId="{7EC8AB84-56D4-4BC0-A37C-2B54E8AC0F2A}" dt="2024-10-16T06:29:09.191" v="545" actId="2711"/>
        <pc:sldMkLst>
          <pc:docMk/>
          <pc:sldMk cId="931492685" sldId="314"/>
        </pc:sldMkLst>
        <pc:spChg chg="mod">
          <ac:chgData name="Premkumar Baskar" userId="ebc22c3c-6afc-433e-89b6-7d8c354f4e66" providerId="ADAL" clId="{7EC8AB84-56D4-4BC0-A37C-2B54E8AC0F2A}" dt="2024-10-15T08:04:01.877" v="93" actId="20577"/>
          <ac:spMkLst>
            <pc:docMk/>
            <pc:sldMk cId="931492685" sldId="314"/>
            <ac:spMk id="5" creationId="{643C48A9-C6D6-EB0A-E89A-6A5AC52D55EA}"/>
          </ac:spMkLst>
        </pc:spChg>
        <pc:spChg chg="mod">
          <ac:chgData name="Premkumar Baskar" userId="ebc22c3c-6afc-433e-89b6-7d8c354f4e66" providerId="ADAL" clId="{7EC8AB84-56D4-4BC0-A37C-2B54E8AC0F2A}" dt="2024-10-16T06:29:09.191" v="545" actId="2711"/>
          <ac:spMkLst>
            <pc:docMk/>
            <pc:sldMk cId="931492685" sldId="314"/>
            <ac:spMk id="6" creationId="{3F8A5E22-78E1-B5D6-1950-EA5B2617E1CC}"/>
          </ac:spMkLst>
        </pc:spChg>
      </pc:sldChg>
      <pc:sldChg chg="modSp mod">
        <pc:chgData name="Premkumar Baskar" userId="ebc22c3c-6afc-433e-89b6-7d8c354f4e66" providerId="ADAL" clId="{7EC8AB84-56D4-4BC0-A37C-2B54E8AC0F2A}" dt="2024-10-16T11:48:33.395" v="771" actId="20577"/>
        <pc:sldMkLst>
          <pc:docMk/>
          <pc:sldMk cId="1950963096" sldId="316"/>
        </pc:sldMkLst>
        <pc:spChg chg="mod">
          <ac:chgData name="Premkumar Baskar" userId="ebc22c3c-6afc-433e-89b6-7d8c354f4e66" providerId="ADAL" clId="{7EC8AB84-56D4-4BC0-A37C-2B54E8AC0F2A}" dt="2024-10-15T08:01:31.964" v="59" actId="20577"/>
          <ac:spMkLst>
            <pc:docMk/>
            <pc:sldMk cId="1950963096" sldId="316"/>
            <ac:spMk id="5" creationId="{BB3F1AB6-9FAF-A3F6-E350-DC64C6CA0E6B}"/>
          </ac:spMkLst>
        </pc:spChg>
        <pc:spChg chg="mod">
          <ac:chgData name="Premkumar Baskar" userId="ebc22c3c-6afc-433e-89b6-7d8c354f4e66" providerId="ADAL" clId="{7EC8AB84-56D4-4BC0-A37C-2B54E8AC0F2A}" dt="2024-10-16T11:48:33.395" v="771" actId="20577"/>
          <ac:spMkLst>
            <pc:docMk/>
            <pc:sldMk cId="1950963096" sldId="316"/>
            <ac:spMk id="6" creationId="{96B01940-FAE2-BA18-EFEC-3067E6F5D338}"/>
          </ac:spMkLst>
        </pc:spChg>
      </pc:sldChg>
      <pc:sldChg chg="modSp mod">
        <pc:chgData name="Premkumar Baskar" userId="ebc22c3c-6afc-433e-89b6-7d8c354f4e66" providerId="ADAL" clId="{7EC8AB84-56D4-4BC0-A37C-2B54E8AC0F2A}" dt="2024-10-15T12:27:52.275" v="459" actId="21"/>
        <pc:sldMkLst>
          <pc:docMk/>
          <pc:sldMk cId="936455696" sldId="520"/>
        </pc:sldMkLst>
        <pc:spChg chg="mod">
          <ac:chgData name="Premkumar Baskar" userId="ebc22c3c-6afc-433e-89b6-7d8c354f4e66" providerId="ADAL" clId="{7EC8AB84-56D4-4BC0-A37C-2B54E8AC0F2A}" dt="2024-10-15T12:11:15.314" v="357" actId="27636"/>
          <ac:spMkLst>
            <pc:docMk/>
            <pc:sldMk cId="936455696" sldId="520"/>
            <ac:spMk id="3" creationId="{9940D501-31B5-7150-B4BF-D48C6A0C2965}"/>
          </ac:spMkLst>
        </pc:spChg>
        <pc:graphicFrameChg chg="mod modGraphic">
          <ac:chgData name="Premkumar Baskar" userId="ebc22c3c-6afc-433e-89b6-7d8c354f4e66" providerId="ADAL" clId="{7EC8AB84-56D4-4BC0-A37C-2B54E8AC0F2A}" dt="2024-10-15T12:27:52.275" v="459" actId="21"/>
          <ac:graphicFrameMkLst>
            <pc:docMk/>
            <pc:sldMk cId="936455696" sldId="520"/>
            <ac:graphicFrameMk id="4" creationId="{58051DFE-5D9B-1F50-DA50-7617E2FFFA15}"/>
          </ac:graphicFrameMkLst>
        </pc:graphicFrameChg>
      </pc:sldChg>
      <pc:sldChg chg="del">
        <pc:chgData name="Premkumar Baskar" userId="ebc22c3c-6afc-433e-89b6-7d8c354f4e66" providerId="ADAL" clId="{7EC8AB84-56D4-4BC0-A37C-2B54E8AC0F2A}" dt="2024-10-15T13:02:48.502" v="530" actId="2696"/>
        <pc:sldMkLst>
          <pc:docMk/>
          <pc:sldMk cId="1241321216" sldId="521"/>
        </pc:sldMkLst>
      </pc:sldChg>
      <pc:sldChg chg="modSp mod">
        <pc:chgData name="Premkumar Baskar" userId="ebc22c3c-6afc-433e-89b6-7d8c354f4e66" providerId="ADAL" clId="{7EC8AB84-56D4-4BC0-A37C-2B54E8AC0F2A}" dt="2024-10-15T12:23:50.414" v="421"/>
        <pc:sldMkLst>
          <pc:docMk/>
          <pc:sldMk cId="3328484714" sldId="522"/>
        </pc:sldMkLst>
        <pc:spChg chg="mod">
          <ac:chgData name="Premkumar Baskar" userId="ebc22c3c-6afc-433e-89b6-7d8c354f4e66" providerId="ADAL" clId="{7EC8AB84-56D4-4BC0-A37C-2B54E8AC0F2A}" dt="2024-10-15T09:36:08.946" v="154" actId="108"/>
          <ac:spMkLst>
            <pc:docMk/>
            <pc:sldMk cId="3328484714" sldId="522"/>
            <ac:spMk id="3" creationId="{6587ADDC-C6B4-00AA-3178-C113E9AE01C3}"/>
          </ac:spMkLst>
        </pc:spChg>
        <pc:graphicFrameChg chg="mod modGraphic">
          <ac:chgData name="Premkumar Baskar" userId="ebc22c3c-6afc-433e-89b6-7d8c354f4e66" providerId="ADAL" clId="{7EC8AB84-56D4-4BC0-A37C-2B54E8AC0F2A}" dt="2024-10-15T12:23:50.414" v="421"/>
          <ac:graphicFrameMkLst>
            <pc:docMk/>
            <pc:sldMk cId="3328484714" sldId="522"/>
            <ac:graphicFrameMk id="4" creationId="{C6DEE041-BFE5-BAB7-1188-77995CCDE745}"/>
          </ac:graphicFrameMkLst>
        </pc:graphicFrameChg>
        <pc:picChg chg="mod">
          <ac:chgData name="Premkumar Baskar" userId="ebc22c3c-6afc-433e-89b6-7d8c354f4e66" providerId="ADAL" clId="{7EC8AB84-56D4-4BC0-A37C-2B54E8AC0F2A}" dt="2024-10-15T11:03:14.642" v="173" actId="1076"/>
          <ac:picMkLst>
            <pc:docMk/>
            <pc:sldMk cId="3328484714" sldId="522"/>
            <ac:picMk id="2" creationId="{B6289555-AD25-ECE6-E2B4-F4779EE66BE7}"/>
          </ac:picMkLst>
        </pc:picChg>
      </pc:sldChg>
      <pc:sldChg chg="modSp mod">
        <pc:chgData name="Premkumar Baskar" userId="ebc22c3c-6afc-433e-89b6-7d8c354f4e66" providerId="ADAL" clId="{7EC8AB84-56D4-4BC0-A37C-2B54E8AC0F2A}" dt="2024-10-15T12:30:55.318" v="474"/>
        <pc:sldMkLst>
          <pc:docMk/>
          <pc:sldMk cId="2968514367" sldId="523"/>
        </pc:sldMkLst>
        <pc:spChg chg="mod">
          <ac:chgData name="Premkumar Baskar" userId="ebc22c3c-6afc-433e-89b6-7d8c354f4e66" providerId="ADAL" clId="{7EC8AB84-56D4-4BC0-A37C-2B54E8AC0F2A}" dt="2024-10-15T11:38:24.183" v="217" actId="108"/>
          <ac:spMkLst>
            <pc:docMk/>
            <pc:sldMk cId="2968514367" sldId="523"/>
            <ac:spMk id="3" creationId="{1159156D-8490-24AE-ECFF-D37AEFAEF75C}"/>
          </ac:spMkLst>
        </pc:spChg>
        <pc:graphicFrameChg chg="mod modGraphic">
          <ac:chgData name="Premkumar Baskar" userId="ebc22c3c-6afc-433e-89b6-7d8c354f4e66" providerId="ADAL" clId="{7EC8AB84-56D4-4BC0-A37C-2B54E8AC0F2A}" dt="2024-10-15T12:30:55.318" v="474"/>
          <ac:graphicFrameMkLst>
            <pc:docMk/>
            <pc:sldMk cId="2968514367" sldId="523"/>
            <ac:graphicFrameMk id="4" creationId="{CDF9E532-5D91-65C6-E598-25FB0ADE07F3}"/>
          </ac:graphicFrameMkLst>
        </pc:graphicFrameChg>
        <pc:picChg chg="mod">
          <ac:chgData name="Premkumar Baskar" userId="ebc22c3c-6afc-433e-89b6-7d8c354f4e66" providerId="ADAL" clId="{7EC8AB84-56D4-4BC0-A37C-2B54E8AC0F2A}" dt="2024-10-15T11:38:11.195" v="216" actId="1076"/>
          <ac:picMkLst>
            <pc:docMk/>
            <pc:sldMk cId="2968514367" sldId="523"/>
            <ac:picMk id="2" creationId="{B6289555-AD25-ECE6-E2B4-F4779EE66BE7}"/>
          </ac:picMkLst>
        </pc:picChg>
      </pc:sldChg>
      <pc:sldChg chg="modSp mod">
        <pc:chgData name="Premkumar Baskar" userId="ebc22c3c-6afc-433e-89b6-7d8c354f4e66" providerId="ADAL" clId="{7EC8AB84-56D4-4BC0-A37C-2B54E8AC0F2A}" dt="2024-10-15T12:14:49.294" v="383"/>
        <pc:sldMkLst>
          <pc:docMk/>
          <pc:sldMk cId="3011496282" sldId="525"/>
        </pc:sldMkLst>
        <pc:spChg chg="mod">
          <ac:chgData name="Premkumar Baskar" userId="ebc22c3c-6afc-433e-89b6-7d8c354f4e66" providerId="ADAL" clId="{7EC8AB84-56D4-4BC0-A37C-2B54E8AC0F2A}" dt="2024-10-15T09:30:29.004" v="107" actId="108"/>
          <ac:spMkLst>
            <pc:docMk/>
            <pc:sldMk cId="3011496282" sldId="525"/>
            <ac:spMk id="3" creationId="{B7EBCF16-D066-AE40-0451-059ADF61F547}"/>
          </ac:spMkLst>
        </pc:spChg>
        <pc:graphicFrameChg chg="mod modGraphic">
          <ac:chgData name="Premkumar Baskar" userId="ebc22c3c-6afc-433e-89b6-7d8c354f4e66" providerId="ADAL" clId="{7EC8AB84-56D4-4BC0-A37C-2B54E8AC0F2A}" dt="2024-10-15T12:14:49.294" v="383"/>
          <ac:graphicFrameMkLst>
            <pc:docMk/>
            <pc:sldMk cId="3011496282" sldId="525"/>
            <ac:graphicFrameMk id="4" creationId="{E65C6E0B-3289-7125-A0CC-D86F531F9456}"/>
          </ac:graphicFrameMkLst>
        </pc:graphicFrameChg>
      </pc:sldChg>
      <pc:sldChg chg="modSp mod">
        <pc:chgData name="Premkumar Baskar" userId="ebc22c3c-6afc-433e-89b6-7d8c354f4e66" providerId="ADAL" clId="{7EC8AB84-56D4-4BC0-A37C-2B54E8AC0F2A}" dt="2024-10-16T07:15:32.710" v="568" actId="120"/>
        <pc:sldMkLst>
          <pc:docMk/>
          <pc:sldMk cId="2048017989" sldId="526"/>
        </pc:sldMkLst>
        <pc:spChg chg="mod">
          <ac:chgData name="Premkumar Baskar" userId="ebc22c3c-6afc-433e-89b6-7d8c354f4e66" providerId="ADAL" clId="{7EC8AB84-56D4-4BC0-A37C-2B54E8AC0F2A}" dt="2024-10-16T06:30:58.539" v="553" actId="27636"/>
          <ac:spMkLst>
            <pc:docMk/>
            <pc:sldMk cId="2048017989" sldId="526"/>
            <ac:spMk id="3" creationId="{51C84B06-115D-F5AD-B3ED-F7414B6BAF30}"/>
          </ac:spMkLst>
        </pc:spChg>
        <pc:spChg chg="mod">
          <ac:chgData name="Premkumar Baskar" userId="ebc22c3c-6afc-433e-89b6-7d8c354f4e66" providerId="ADAL" clId="{7EC8AB84-56D4-4BC0-A37C-2B54E8AC0F2A}" dt="2024-10-16T07:15:28.256" v="567" actId="120"/>
          <ac:spMkLst>
            <pc:docMk/>
            <pc:sldMk cId="2048017989" sldId="526"/>
            <ac:spMk id="4" creationId="{9A352334-6714-D161-88BD-B8087A391A85}"/>
          </ac:spMkLst>
        </pc:spChg>
        <pc:spChg chg="mod">
          <ac:chgData name="Premkumar Baskar" userId="ebc22c3c-6afc-433e-89b6-7d8c354f4e66" providerId="ADAL" clId="{7EC8AB84-56D4-4BC0-A37C-2B54E8AC0F2A}" dt="2024-10-16T07:15:32.710" v="568" actId="120"/>
          <ac:spMkLst>
            <pc:docMk/>
            <pc:sldMk cId="2048017989" sldId="526"/>
            <ac:spMk id="5" creationId="{6779E484-F7FE-347E-836F-2FDC1B2C32C7}"/>
          </ac:spMkLst>
        </pc:spChg>
      </pc:sldChg>
      <pc:sldChg chg="modSp mod">
        <pc:chgData name="Premkumar Baskar" userId="ebc22c3c-6afc-433e-89b6-7d8c354f4e66" providerId="ADAL" clId="{7EC8AB84-56D4-4BC0-A37C-2B54E8AC0F2A}" dt="2024-10-16T06:36:11.564" v="562" actId="120"/>
        <pc:sldMkLst>
          <pc:docMk/>
          <pc:sldMk cId="598171444" sldId="527"/>
        </pc:sldMkLst>
        <pc:spChg chg="mod">
          <ac:chgData name="Premkumar Baskar" userId="ebc22c3c-6afc-433e-89b6-7d8c354f4e66" providerId="ADAL" clId="{7EC8AB84-56D4-4BC0-A37C-2B54E8AC0F2A}" dt="2024-10-16T06:36:11.564" v="562" actId="120"/>
          <ac:spMkLst>
            <pc:docMk/>
            <pc:sldMk cId="598171444" sldId="527"/>
            <ac:spMk id="3" creationId="{37999B87-8A28-8245-D806-73B9E388CCA0}"/>
          </ac:spMkLst>
        </pc:spChg>
      </pc:sldChg>
      <pc:sldChg chg="modSp mod">
        <pc:chgData name="Premkumar Baskar" userId="ebc22c3c-6afc-433e-89b6-7d8c354f4e66" providerId="ADAL" clId="{7EC8AB84-56D4-4BC0-A37C-2B54E8AC0F2A}" dt="2024-10-16T07:15:20.853" v="566" actId="120"/>
        <pc:sldMkLst>
          <pc:docMk/>
          <pc:sldMk cId="1176372044" sldId="528"/>
        </pc:sldMkLst>
        <pc:spChg chg="mod">
          <ac:chgData name="Premkumar Baskar" userId="ebc22c3c-6afc-433e-89b6-7d8c354f4e66" providerId="ADAL" clId="{7EC8AB84-56D4-4BC0-A37C-2B54E8AC0F2A}" dt="2024-10-16T07:15:20.853" v="566" actId="120"/>
          <ac:spMkLst>
            <pc:docMk/>
            <pc:sldMk cId="1176372044" sldId="528"/>
            <ac:spMk id="3" creationId="{3639E0CC-26F2-194F-8C04-C31884DED11A}"/>
          </ac:spMkLst>
        </pc:spChg>
        <pc:spChg chg="mod">
          <ac:chgData name="Premkumar Baskar" userId="ebc22c3c-6afc-433e-89b6-7d8c354f4e66" providerId="ADAL" clId="{7EC8AB84-56D4-4BC0-A37C-2B54E8AC0F2A}" dt="2024-10-16T07:12:29.560" v="565" actId="120"/>
          <ac:spMkLst>
            <pc:docMk/>
            <pc:sldMk cId="1176372044" sldId="528"/>
            <ac:spMk id="4" creationId="{21E31F22-03D0-D35C-F50A-B6F53ADAED79}"/>
          </ac:spMkLst>
        </pc:spChg>
      </pc:sldChg>
      <pc:sldChg chg="modSp mod">
        <pc:chgData name="Premkumar Baskar" userId="ebc22c3c-6afc-433e-89b6-7d8c354f4e66" providerId="ADAL" clId="{7EC8AB84-56D4-4BC0-A37C-2B54E8AC0F2A}" dt="2024-10-16T07:27:34.860" v="598" actId="108"/>
        <pc:sldMkLst>
          <pc:docMk/>
          <pc:sldMk cId="2801041728" sldId="529"/>
        </pc:sldMkLst>
        <pc:spChg chg="mod">
          <ac:chgData name="Premkumar Baskar" userId="ebc22c3c-6afc-433e-89b6-7d8c354f4e66" providerId="ADAL" clId="{7EC8AB84-56D4-4BC0-A37C-2B54E8AC0F2A}" dt="2024-10-16T07:24:31.343" v="573" actId="27636"/>
          <ac:spMkLst>
            <pc:docMk/>
            <pc:sldMk cId="2801041728" sldId="529"/>
            <ac:spMk id="3" creationId="{DE4263AF-8C83-AE8B-FBDE-9D75675BBB2E}"/>
          </ac:spMkLst>
        </pc:spChg>
        <pc:spChg chg="mod">
          <ac:chgData name="Premkumar Baskar" userId="ebc22c3c-6afc-433e-89b6-7d8c354f4e66" providerId="ADAL" clId="{7EC8AB84-56D4-4BC0-A37C-2B54E8AC0F2A}" dt="2024-10-16T07:27:34.860" v="598" actId="108"/>
          <ac:spMkLst>
            <pc:docMk/>
            <pc:sldMk cId="2801041728" sldId="529"/>
            <ac:spMk id="4" creationId="{1EE49102-7ABB-8B56-0368-8E44086D1EF9}"/>
          </ac:spMkLst>
        </pc:spChg>
        <pc:spChg chg="mod">
          <ac:chgData name="Premkumar Baskar" userId="ebc22c3c-6afc-433e-89b6-7d8c354f4e66" providerId="ADAL" clId="{7EC8AB84-56D4-4BC0-A37C-2B54E8AC0F2A}" dt="2024-10-16T07:24:47.244" v="574" actId="2711"/>
          <ac:spMkLst>
            <pc:docMk/>
            <pc:sldMk cId="2801041728" sldId="529"/>
            <ac:spMk id="5" creationId="{00D69453-8854-CA77-323C-E0FCADCEA1B5}"/>
          </ac:spMkLst>
        </pc:spChg>
      </pc:sldChg>
      <pc:sldChg chg="modSp mod">
        <pc:chgData name="Premkumar Baskar" userId="ebc22c3c-6afc-433e-89b6-7d8c354f4e66" providerId="ADAL" clId="{7EC8AB84-56D4-4BC0-A37C-2B54E8AC0F2A}" dt="2024-10-16T07:59:12.007" v="610" actId="1076"/>
        <pc:sldMkLst>
          <pc:docMk/>
          <pc:sldMk cId="1949644775" sldId="530"/>
        </pc:sldMkLst>
        <pc:spChg chg="mod">
          <ac:chgData name="Premkumar Baskar" userId="ebc22c3c-6afc-433e-89b6-7d8c354f4e66" providerId="ADAL" clId="{7EC8AB84-56D4-4BC0-A37C-2B54E8AC0F2A}" dt="2024-10-16T07:56:43.125" v="601" actId="27636"/>
          <ac:spMkLst>
            <pc:docMk/>
            <pc:sldMk cId="1949644775" sldId="530"/>
            <ac:spMk id="3" creationId="{828C2207-F3EE-E14B-CA3F-58B71F40351F}"/>
          </ac:spMkLst>
        </pc:spChg>
        <pc:spChg chg="mod">
          <ac:chgData name="Premkumar Baskar" userId="ebc22c3c-6afc-433e-89b6-7d8c354f4e66" providerId="ADAL" clId="{7EC8AB84-56D4-4BC0-A37C-2B54E8AC0F2A}" dt="2024-10-16T07:59:12.007" v="610" actId="1076"/>
          <ac:spMkLst>
            <pc:docMk/>
            <pc:sldMk cId="1949644775" sldId="530"/>
            <ac:spMk id="4" creationId="{A08B513D-5C86-6E53-DF6F-1B613DF867D8}"/>
          </ac:spMkLst>
        </pc:spChg>
      </pc:sldChg>
      <pc:sldChg chg="modSp mod">
        <pc:chgData name="Premkumar Baskar" userId="ebc22c3c-6afc-433e-89b6-7d8c354f4e66" providerId="ADAL" clId="{7EC8AB84-56D4-4BC0-A37C-2B54E8AC0F2A}" dt="2024-10-16T09:07:59.663" v="659" actId="2711"/>
        <pc:sldMkLst>
          <pc:docMk/>
          <pc:sldMk cId="571460835" sldId="531"/>
        </pc:sldMkLst>
        <pc:spChg chg="mod">
          <ac:chgData name="Premkumar Baskar" userId="ebc22c3c-6afc-433e-89b6-7d8c354f4e66" providerId="ADAL" clId="{7EC8AB84-56D4-4BC0-A37C-2B54E8AC0F2A}" dt="2024-10-16T09:07:59.663" v="659" actId="2711"/>
          <ac:spMkLst>
            <pc:docMk/>
            <pc:sldMk cId="571460835" sldId="531"/>
            <ac:spMk id="3" creationId="{86D05113-74C0-95EB-A8B2-4F8DA6342B6D}"/>
          </ac:spMkLst>
        </pc:spChg>
        <pc:picChg chg="mod">
          <ac:chgData name="Premkumar Baskar" userId="ebc22c3c-6afc-433e-89b6-7d8c354f4e66" providerId="ADAL" clId="{7EC8AB84-56D4-4BC0-A37C-2B54E8AC0F2A}" dt="2024-10-16T08:04:47.559" v="619" actId="1582"/>
          <ac:picMkLst>
            <pc:docMk/>
            <pc:sldMk cId="571460835" sldId="531"/>
            <ac:picMk id="4" creationId="{A3DAE9C5-A988-02B1-EA1E-0AFC575CF9CF}"/>
          </ac:picMkLst>
        </pc:picChg>
      </pc:sldChg>
      <pc:sldChg chg="modSp mod">
        <pc:chgData name="Premkumar Baskar" userId="ebc22c3c-6afc-433e-89b6-7d8c354f4e66" providerId="ADAL" clId="{7EC8AB84-56D4-4BC0-A37C-2B54E8AC0F2A}" dt="2024-10-16T09:06:42.189" v="652" actId="2711"/>
        <pc:sldMkLst>
          <pc:docMk/>
          <pc:sldMk cId="2079407503" sldId="532"/>
        </pc:sldMkLst>
        <pc:spChg chg="mod">
          <ac:chgData name="Premkumar Baskar" userId="ebc22c3c-6afc-433e-89b6-7d8c354f4e66" providerId="ADAL" clId="{7EC8AB84-56D4-4BC0-A37C-2B54E8AC0F2A}" dt="2024-10-16T09:06:42.189" v="652" actId="2711"/>
          <ac:spMkLst>
            <pc:docMk/>
            <pc:sldMk cId="2079407503" sldId="532"/>
            <ac:spMk id="3" creationId="{FB964D4D-4F83-CBB0-8C77-3C04F187E3E9}"/>
          </ac:spMkLst>
        </pc:spChg>
      </pc:sldChg>
      <pc:sldChg chg="modSp mod">
        <pc:chgData name="Premkumar Baskar" userId="ebc22c3c-6afc-433e-89b6-7d8c354f4e66" providerId="ADAL" clId="{7EC8AB84-56D4-4BC0-A37C-2B54E8AC0F2A}" dt="2024-10-16T09:07:26.804" v="657" actId="255"/>
        <pc:sldMkLst>
          <pc:docMk/>
          <pc:sldMk cId="3303292056" sldId="533"/>
        </pc:sldMkLst>
        <pc:spChg chg="mod">
          <ac:chgData name="Premkumar Baskar" userId="ebc22c3c-6afc-433e-89b6-7d8c354f4e66" providerId="ADAL" clId="{7EC8AB84-56D4-4BC0-A37C-2B54E8AC0F2A}" dt="2024-10-16T09:07:26.804" v="657" actId="255"/>
          <ac:spMkLst>
            <pc:docMk/>
            <pc:sldMk cId="3303292056" sldId="533"/>
            <ac:spMk id="3" creationId="{09A8EC02-D11B-D052-1961-299A2F2C7275}"/>
          </ac:spMkLst>
        </pc:spChg>
      </pc:sldChg>
      <pc:sldChg chg="modSp mod">
        <pc:chgData name="Premkumar Baskar" userId="ebc22c3c-6afc-433e-89b6-7d8c354f4e66" providerId="ADAL" clId="{7EC8AB84-56D4-4BC0-A37C-2B54E8AC0F2A}" dt="2024-10-16T09:11:52.631" v="664" actId="2711"/>
        <pc:sldMkLst>
          <pc:docMk/>
          <pc:sldMk cId="793104839" sldId="534"/>
        </pc:sldMkLst>
        <pc:spChg chg="mod">
          <ac:chgData name="Premkumar Baskar" userId="ebc22c3c-6afc-433e-89b6-7d8c354f4e66" providerId="ADAL" clId="{7EC8AB84-56D4-4BC0-A37C-2B54E8AC0F2A}" dt="2024-10-16T09:10:44.291" v="662" actId="14100"/>
          <ac:spMkLst>
            <pc:docMk/>
            <pc:sldMk cId="793104839" sldId="534"/>
            <ac:spMk id="3" creationId="{EB756F4D-97AA-2206-CDEE-09D8DEBCC02F}"/>
          </ac:spMkLst>
        </pc:spChg>
        <pc:spChg chg="mod">
          <ac:chgData name="Premkumar Baskar" userId="ebc22c3c-6afc-433e-89b6-7d8c354f4e66" providerId="ADAL" clId="{7EC8AB84-56D4-4BC0-A37C-2B54E8AC0F2A}" dt="2024-10-16T09:11:52.631" v="664" actId="2711"/>
          <ac:spMkLst>
            <pc:docMk/>
            <pc:sldMk cId="793104839" sldId="534"/>
            <ac:spMk id="4" creationId="{2CFC0FC9-3162-0FE6-C1A9-A908E7E143E1}"/>
          </ac:spMkLst>
        </pc:spChg>
      </pc:sldChg>
      <pc:sldChg chg="modSp mod">
        <pc:chgData name="Premkumar Baskar" userId="ebc22c3c-6afc-433e-89b6-7d8c354f4e66" providerId="ADAL" clId="{7EC8AB84-56D4-4BC0-A37C-2B54E8AC0F2A}" dt="2024-10-16T09:14:05.823" v="668" actId="120"/>
        <pc:sldMkLst>
          <pc:docMk/>
          <pc:sldMk cId="3139434890" sldId="535"/>
        </pc:sldMkLst>
        <pc:spChg chg="mod">
          <ac:chgData name="Premkumar Baskar" userId="ebc22c3c-6afc-433e-89b6-7d8c354f4e66" providerId="ADAL" clId="{7EC8AB84-56D4-4BC0-A37C-2B54E8AC0F2A}" dt="2024-10-16T09:14:05.823" v="668" actId="120"/>
          <ac:spMkLst>
            <pc:docMk/>
            <pc:sldMk cId="3139434890" sldId="535"/>
            <ac:spMk id="3" creationId="{5279C940-2C80-32C2-0BF0-4023B45C861C}"/>
          </ac:spMkLst>
        </pc:spChg>
        <pc:spChg chg="mod">
          <ac:chgData name="Premkumar Baskar" userId="ebc22c3c-6afc-433e-89b6-7d8c354f4e66" providerId="ADAL" clId="{7EC8AB84-56D4-4BC0-A37C-2B54E8AC0F2A}" dt="2024-10-16T09:12:46.301" v="666" actId="27636"/>
          <ac:spMkLst>
            <pc:docMk/>
            <pc:sldMk cId="3139434890" sldId="535"/>
            <ac:spMk id="4" creationId="{D364C5EE-ED9D-D08E-023C-866B809EC22D}"/>
          </ac:spMkLst>
        </pc:spChg>
      </pc:sldChg>
      <pc:sldChg chg="modSp mod">
        <pc:chgData name="Premkumar Baskar" userId="ebc22c3c-6afc-433e-89b6-7d8c354f4e66" providerId="ADAL" clId="{7EC8AB84-56D4-4BC0-A37C-2B54E8AC0F2A}" dt="2024-10-16T09:15:13.224" v="670" actId="2711"/>
        <pc:sldMkLst>
          <pc:docMk/>
          <pc:sldMk cId="1181574537" sldId="536"/>
        </pc:sldMkLst>
        <pc:spChg chg="mod">
          <ac:chgData name="Premkumar Baskar" userId="ebc22c3c-6afc-433e-89b6-7d8c354f4e66" providerId="ADAL" clId="{7EC8AB84-56D4-4BC0-A37C-2B54E8AC0F2A}" dt="2024-10-16T09:15:13.224" v="670" actId="2711"/>
          <ac:spMkLst>
            <pc:docMk/>
            <pc:sldMk cId="1181574537" sldId="536"/>
            <ac:spMk id="3" creationId="{A7436664-4F5F-87E4-A5B7-D66A986BF196}"/>
          </ac:spMkLst>
        </pc:spChg>
        <pc:spChg chg="mod">
          <ac:chgData name="Premkumar Baskar" userId="ebc22c3c-6afc-433e-89b6-7d8c354f4e66" providerId="ADAL" clId="{7EC8AB84-56D4-4BC0-A37C-2B54E8AC0F2A}" dt="2024-10-16T09:14:39.896" v="669" actId="108"/>
          <ac:spMkLst>
            <pc:docMk/>
            <pc:sldMk cId="1181574537" sldId="536"/>
            <ac:spMk id="4" creationId="{4F427497-C129-63D8-9432-3E827505F247}"/>
          </ac:spMkLst>
        </pc:spChg>
      </pc:sldChg>
      <pc:sldChg chg="modSp mod">
        <pc:chgData name="Premkumar Baskar" userId="ebc22c3c-6afc-433e-89b6-7d8c354f4e66" providerId="ADAL" clId="{7EC8AB84-56D4-4BC0-A37C-2B54E8AC0F2A}" dt="2024-10-16T09:17:24.141" v="675" actId="120"/>
        <pc:sldMkLst>
          <pc:docMk/>
          <pc:sldMk cId="526414875" sldId="537"/>
        </pc:sldMkLst>
        <pc:spChg chg="mod">
          <ac:chgData name="Premkumar Baskar" userId="ebc22c3c-6afc-433e-89b6-7d8c354f4e66" providerId="ADAL" clId="{7EC8AB84-56D4-4BC0-A37C-2B54E8AC0F2A}" dt="2024-10-16T09:17:24.141" v="675" actId="120"/>
          <ac:spMkLst>
            <pc:docMk/>
            <pc:sldMk cId="526414875" sldId="537"/>
            <ac:spMk id="3" creationId="{CD306DEB-4A15-98F0-93C2-2CE0CCF0C43F}"/>
          </ac:spMkLst>
        </pc:spChg>
        <pc:spChg chg="mod">
          <ac:chgData name="Premkumar Baskar" userId="ebc22c3c-6afc-433e-89b6-7d8c354f4e66" providerId="ADAL" clId="{7EC8AB84-56D4-4BC0-A37C-2B54E8AC0F2A}" dt="2024-10-16T09:16:54.244" v="673" actId="108"/>
          <ac:spMkLst>
            <pc:docMk/>
            <pc:sldMk cId="526414875" sldId="537"/>
            <ac:spMk id="4" creationId="{A6975935-495E-6AF0-7D32-6481B5FA7E93}"/>
          </ac:spMkLst>
        </pc:spChg>
        <pc:picChg chg="mod">
          <ac:chgData name="Premkumar Baskar" userId="ebc22c3c-6afc-433e-89b6-7d8c354f4e66" providerId="ADAL" clId="{7EC8AB84-56D4-4BC0-A37C-2B54E8AC0F2A}" dt="2024-10-16T09:16:41.457" v="672" actId="1076"/>
          <ac:picMkLst>
            <pc:docMk/>
            <pc:sldMk cId="526414875" sldId="537"/>
            <ac:picMk id="2" creationId="{B6289555-AD25-ECE6-E2B4-F4779EE66BE7}"/>
          </ac:picMkLst>
        </pc:picChg>
      </pc:sldChg>
      <pc:sldChg chg="modSp mod">
        <pc:chgData name="Premkumar Baskar" userId="ebc22c3c-6afc-433e-89b6-7d8c354f4e66" providerId="ADAL" clId="{7EC8AB84-56D4-4BC0-A37C-2B54E8AC0F2A}" dt="2024-10-16T09:18:15.681" v="677" actId="120"/>
        <pc:sldMkLst>
          <pc:docMk/>
          <pc:sldMk cId="1729789365" sldId="538"/>
        </pc:sldMkLst>
        <pc:spChg chg="mod">
          <ac:chgData name="Premkumar Baskar" userId="ebc22c3c-6afc-433e-89b6-7d8c354f4e66" providerId="ADAL" clId="{7EC8AB84-56D4-4BC0-A37C-2B54E8AC0F2A}" dt="2024-10-15T07:17:48.221" v="23" actId="108"/>
          <ac:spMkLst>
            <pc:docMk/>
            <pc:sldMk cId="1729789365" sldId="538"/>
            <ac:spMk id="3" creationId="{A10F509F-6009-E6D2-F2ED-25D3419E9BED}"/>
          </ac:spMkLst>
        </pc:spChg>
        <pc:spChg chg="mod">
          <ac:chgData name="Premkumar Baskar" userId="ebc22c3c-6afc-433e-89b6-7d8c354f4e66" providerId="ADAL" clId="{7EC8AB84-56D4-4BC0-A37C-2B54E8AC0F2A}" dt="2024-10-16T09:18:15.681" v="677" actId="120"/>
          <ac:spMkLst>
            <pc:docMk/>
            <pc:sldMk cId="1729789365" sldId="538"/>
            <ac:spMk id="4" creationId="{D87F94D9-C38B-AA3E-FDB9-3268FDEFF8A4}"/>
          </ac:spMkLst>
        </pc:spChg>
      </pc:sldChg>
      <pc:sldChg chg="modSp mod">
        <pc:chgData name="Premkumar Baskar" userId="ebc22c3c-6afc-433e-89b6-7d8c354f4e66" providerId="ADAL" clId="{7EC8AB84-56D4-4BC0-A37C-2B54E8AC0F2A}" dt="2024-10-16T09:18:52.670" v="678" actId="2711"/>
        <pc:sldMkLst>
          <pc:docMk/>
          <pc:sldMk cId="1411783990" sldId="539"/>
        </pc:sldMkLst>
        <pc:spChg chg="mod">
          <ac:chgData name="Premkumar Baskar" userId="ebc22c3c-6afc-433e-89b6-7d8c354f4e66" providerId="ADAL" clId="{7EC8AB84-56D4-4BC0-A37C-2B54E8AC0F2A}" dt="2024-10-16T09:18:52.670" v="678" actId="2711"/>
          <ac:spMkLst>
            <pc:docMk/>
            <pc:sldMk cId="1411783990" sldId="539"/>
            <ac:spMk id="3" creationId="{18981803-A58C-E742-6841-90D3C1915EB9}"/>
          </ac:spMkLst>
        </pc:spChg>
      </pc:sldChg>
      <pc:sldChg chg="modSp mod">
        <pc:chgData name="Premkumar Baskar" userId="ebc22c3c-6afc-433e-89b6-7d8c354f4e66" providerId="ADAL" clId="{7EC8AB84-56D4-4BC0-A37C-2B54E8AC0F2A}" dt="2024-10-16T09:19:27.042" v="679" actId="2711"/>
        <pc:sldMkLst>
          <pc:docMk/>
          <pc:sldMk cId="482222712" sldId="540"/>
        </pc:sldMkLst>
        <pc:spChg chg="mod">
          <ac:chgData name="Premkumar Baskar" userId="ebc22c3c-6afc-433e-89b6-7d8c354f4e66" providerId="ADAL" clId="{7EC8AB84-56D4-4BC0-A37C-2B54E8AC0F2A}" dt="2024-10-16T09:19:27.042" v="679" actId="2711"/>
          <ac:spMkLst>
            <pc:docMk/>
            <pc:sldMk cId="482222712" sldId="540"/>
            <ac:spMk id="3" creationId="{24A96D84-E5A7-C23D-989F-17836858CC59}"/>
          </ac:spMkLst>
        </pc:spChg>
      </pc:sldChg>
      <pc:sldChg chg="modSp mod">
        <pc:chgData name="Premkumar Baskar" userId="ebc22c3c-6afc-433e-89b6-7d8c354f4e66" providerId="ADAL" clId="{7EC8AB84-56D4-4BC0-A37C-2B54E8AC0F2A}" dt="2024-10-16T09:20:13.051" v="681" actId="120"/>
        <pc:sldMkLst>
          <pc:docMk/>
          <pc:sldMk cId="461094096" sldId="541"/>
        </pc:sldMkLst>
        <pc:spChg chg="mod">
          <ac:chgData name="Premkumar Baskar" userId="ebc22c3c-6afc-433e-89b6-7d8c354f4e66" providerId="ADAL" clId="{7EC8AB84-56D4-4BC0-A37C-2B54E8AC0F2A}" dt="2024-10-16T09:20:13.051" v="681" actId="120"/>
          <ac:spMkLst>
            <pc:docMk/>
            <pc:sldMk cId="461094096" sldId="541"/>
            <ac:spMk id="3" creationId="{6B781EE1-F8A3-9EBC-546F-752C545E223D}"/>
          </ac:spMkLst>
        </pc:spChg>
      </pc:sldChg>
      <pc:sldChg chg="modSp mod">
        <pc:chgData name="Premkumar Baskar" userId="ebc22c3c-6afc-433e-89b6-7d8c354f4e66" providerId="ADAL" clId="{7EC8AB84-56D4-4BC0-A37C-2B54E8AC0F2A}" dt="2024-10-16T09:25:29.228" v="693" actId="120"/>
        <pc:sldMkLst>
          <pc:docMk/>
          <pc:sldMk cId="1261742882" sldId="543"/>
        </pc:sldMkLst>
        <pc:spChg chg="mod">
          <ac:chgData name="Premkumar Baskar" userId="ebc22c3c-6afc-433e-89b6-7d8c354f4e66" providerId="ADAL" clId="{7EC8AB84-56D4-4BC0-A37C-2B54E8AC0F2A}" dt="2024-10-16T09:24:20.381" v="692" actId="108"/>
          <ac:spMkLst>
            <pc:docMk/>
            <pc:sldMk cId="1261742882" sldId="543"/>
            <ac:spMk id="3" creationId="{7BE088D2-A9EE-9B31-6AC5-30073FA4802A}"/>
          </ac:spMkLst>
        </pc:spChg>
        <pc:spChg chg="mod">
          <ac:chgData name="Premkumar Baskar" userId="ebc22c3c-6afc-433e-89b6-7d8c354f4e66" providerId="ADAL" clId="{7EC8AB84-56D4-4BC0-A37C-2B54E8AC0F2A}" dt="2024-10-16T09:25:29.228" v="693" actId="120"/>
          <ac:spMkLst>
            <pc:docMk/>
            <pc:sldMk cId="1261742882" sldId="543"/>
            <ac:spMk id="4" creationId="{AEBEA705-3711-CC24-22C0-CEA514BFA9D2}"/>
          </ac:spMkLst>
        </pc:spChg>
      </pc:sldChg>
      <pc:sldChg chg="modSp mod">
        <pc:chgData name="Premkumar Baskar" userId="ebc22c3c-6afc-433e-89b6-7d8c354f4e66" providerId="ADAL" clId="{7EC8AB84-56D4-4BC0-A37C-2B54E8AC0F2A}" dt="2024-10-16T09:23:44.502" v="691" actId="108"/>
        <pc:sldMkLst>
          <pc:docMk/>
          <pc:sldMk cId="358631643" sldId="544"/>
        </pc:sldMkLst>
        <pc:spChg chg="mod">
          <ac:chgData name="Premkumar Baskar" userId="ebc22c3c-6afc-433e-89b6-7d8c354f4e66" providerId="ADAL" clId="{7EC8AB84-56D4-4BC0-A37C-2B54E8AC0F2A}" dt="2024-10-16T09:21:43.218" v="683" actId="120"/>
          <ac:spMkLst>
            <pc:docMk/>
            <pc:sldMk cId="358631643" sldId="544"/>
            <ac:spMk id="3" creationId="{3A398867-6434-A21D-8176-E7C4B6D55AAD}"/>
          </ac:spMkLst>
        </pc:spChg>
        <pc:spChg chg="mod">
          <ac:chgData name="Premkumar Baskar" userId="ebc22c3c-6afc-433e-89b6-7d8c354f4e66" providerId="ADAL" clId="{7EC8AB84-56D4-4BC0-A37C-2B54E8AC0F2A}" dt="2024-10-16T09:23:44.502" v="691" actId="108"/>
          <ac:spMkLst>
            <pc:docMk/>
            <pc:sldMk cId="358631643" sldId="544"/>
            <ac:spMk id="4" creationId="{D0AB94C8-F00B-87EB-BE11-8E41B7ABF353}"/>
          </ac:spMkLst>
        </pc:spChg>
        <pc:picChg chg="mod">
          <ac:chgData name="Premkumar Baskar" userId="ebc22c3c-6afc-433e-89b6-7d8c354f4e66" providerId="ADAL" clId="{7EC8AB84-56D4-4BC0-A37C-2B54E8AC0F2A}" dt="2024-10-16T09:23:31.735" v="690" actId="1076"/>
          <ac:picMkLst>
            <pc:docMk/>
            <pc:sldMk cId="358631643" sldId="544"/>
            <ac:picMk id="2" creationId="{B6289555-AD25-ECE6-E2B4-F4779EE66BE7}"/>
          </ac:picMkLst>
        </pc:picChg>
      </pc:sldChg>
      <pc:sldChg chg="modSp mod">
        <pc:chgData name="Premkumar Baskar" userId="ebc22c3c-6afc-433e-89b6-7d8c354f4e66" providerId="ADAL" clId="{7EC8AB84-56D4-4BC0-A37C-2B54E8AC0F2A}" dt="2024-10-16T09:22:12.865" v="685" actId="120"/>
        <pc:sldMkLst>
          <pc:docMk/>
          <pc:sldMk cId="85997760" sldId="545"/>
        </pc:sldMkLst>
        <pc:spChg chg="mod">
          <ac:chgData name="Premkumar Baskar" userId="ebc22c3c-6afc-433e-89b6-7d8c354f4e66" providerId="ADAL" clId="{7EC8AB84-56D4-4BC0-A37C-2B54E8AC0F2A}" dt="2024-10-16T09:22:12.865" v="685" actId="120"/>
          <ac:spMkLst>
            <pc:docMk/>
            <pc:sldMk cId="85997760" sldId="545"/>
            <ac:spMk id="3" creationId="{EBE49CD7-95D1-9038-D320-318AEB07BA66}"/>
          </ac:spMkLst>
        </pc:spChg>
      </pc:sldChg>
      <pc:sldChg chg="modSp mod">
        <pc:chgData name="Premkumar Baskar" userId="ebc22c3c-6afc-433e-89b6-7d8c354f4e66" providerId="ADAL" clId="{7EC8AB84-56D4-4BC0-A37C-2B54E8AC0F2A}" dt="2024-10-16T09:22:37.522" v="687" actId="120"/>
        <pc:sldMkLst>
          <pc:docMk/>
          <pc:sldMk cId="2756567212" sldId="546"/>
        </pc:sldMkLst>
        <pc:spChg chg="mod">
          <ac:chgData name="Premkumar Baskar" userId="ebc22c3c-6afc-433e-89b6-7d8c354f4e66" providerId="ADAL" clId="{7EC8AB84-56D4-4BC0-A37C-2B54E8AC0F2A}" dt="2024-10-16T09:22:37.522" v="687" actId="120"/>
          <ac:spMkLst>
            <pc:docMk/>
            <pc:sldMk cId="2756567212" sldId="546"/>
            <ac:spMk id="3" creationId="{DE22CFF4-15CC-DEAB-0D0D-18FB42592437}"/>
          </ac:spMkLst>
        </pc:spChg>
      </pc:sldChg>
      <pc:sldChg chg="modSp mod">
        <pc:chgData name="Premkumar Baskar" userId="ebc22c3c-6afc-433e-89b6-7d8c354f4e66" providerId="ADAL" clId="{7EC8AB84-56D4-4BC0-A37C-2B54E8AC0F2A}" dt="2024-10-16T09:27:19.784" v="698" actId="108"/>
        <pc:sldMkLst>
          <pc:docMk/>
          <pc:sldMk cId="4035530232" sldId="547"/>
        </pc:sldMkLst>
        <pc:spChg chg="mod">
          <ac:chgData name="Premkumar Baskar" userId="ebc22c3c-6afc-433e-89b6-7d8c354f4e66" providerId="ADAL" clId="{7EC8AB84-56D4-4BC0-A37C-2B54E8AC0F2A}" dt="2024-10-16T09:27:19.784" v="698" actId="108"/>
          <ac:spMkLst>
            <pc:docMk/>
            <pc:sldMk cId="4035530232" sldId="547"/>
            <ac:spMk id="3" creationId="{BA5B6CDB-C7DA-9B8C-93CE-72D10F678B96}"/>
          </ac:spMkLst>
        </pc:spChg>
        <pc:spChg chg="mod">
          <ac:chgData name="Premkumar Baskar" userId="ebc22c3c-6afc-433e-89b6-7d8c354f4e66" providerId="ADAL" clId="{7EC8AB84-56D4-4BC0-A37C-2B54E8AC0F2A}" dt="2024-10-16T09:26:50.321" v="695" actId="120"/>
          <ac:spMkLst>
            <pc:docMk/>
            <pc:sldMk cId="4035530232" sldId="547"/>
            <ac:spMk id="4" creationId="{68D581F6-446D-94FE-6305-2634CDA55283}"/>
          </ac:spMkLst>
        </pc:spChg>
        <pc:picChg chg="mod">
          <ac:chgData name="Premkumar Baskar" userId="ebc22c3c-6afc-433e-89b6-7d8c354f4e66" providerId="ADAL" clId="{7EC8AB84-56D4-4BC0-A37C-2B54E8AC0F2A}" dt="2024-10-16T09:27:05.559" v="697" actId="1076"/>
          <ac:picMkLst>
            <pc:docMk/>
            <pc:sldMk cId="4035530232" sldId="547"/>
            <ac:picMk id="2" creationId="{B6289555-AD25-ECE6-E2B4-F4779EE66BE7}"/>
          </ac:picMkLst>
        </pc:picChg>
      </pc:sldChg>
      <pc:sldChg chg="modSp mod">
        <pc:chgData name="Premkumar Baskar" userId="ebc22c3c-6afc-433e-89b6-7d8c354f4e66" providerId="ADAL" clId="{7EC8AB84-56D4-4BC0-A37C-2B54E8AC0F2A}" dt="2024-10-16T09:28:04.184" v="700" actId="2711"/>
        <pc:sldMkLst>
          <pc:docMk/>
          <pc:sldMk cId="2946369199" sldId="549"/>
        </pc:sldMkLst>
        <pc:spChg chg="mod">
          <ac:chgData name="Premkumar Baskar" userId="ebc22c3c-6afc-433e-89b6-7d8c354f4e66" providerId="ADAL" clId="{7EC8AB84-56D4-4BC0-A37C-2B54E8AC0F2A}" dt="2024-10-16T09:27:52.876" v="699" actId="108"/>
          <ac:spMkLst>
            <pc:docMk/>
            <pc:sldMk cId="2946369199" sldId="549"/>
            <ac:spMk id="3" creationId="{88EF33CD-226F-F588-2479-2C48527F7B16}"/>
          </ac:spMkLst>
        </pc:spChg>
        <pc:spChg chg="mod">
          <ac:chgData name="Premkumar Baskar" userId="ebc22c3c-6afc-433e-89b6-7d8c354f4e66" providerId="ADAL" clId="{7EC8AB84-56D4-4BC0-A37C-2B54E8AC0F2A}" dt="2024-10-16T09:28:04.184" v="700" actId="2711"/>
          <ac:spMkLst>
            <pc:docMk/>
            <pc:sldMk cId="2946369199" sldId="549"/>
            <ac:spMk id="4" creationId="{C857A634-2128-075A-4A6F-7C7ED35B42E7}"/>
          </ac:spMkLst>
        </pc:spChg>
      </pc:sldChg>
      <pc:sldChg chg="modSp mod">
        <pc:chgData name="Premkumar Baskar" userId="ebc22c3c-6afc-433e-89b6-7d8c354f4e66" providerId="ADAL" clId="{7EC8AB84-56D4-4BC0-A37C-2B54E8AC0F2A}" dt="2024-10-16T09:34:07.578" v="718" actId="2711"/>
        <pc:sldMkLst>
          <pc:docMk/>
          <pc:sldMk cId="2189753277" sldId="550"/>
        </pc:sldMkLst>
        <pc:spChg chg="mod">
          <ac:chgData name="Premkumar Baskar" userId="ebc22c3c-6afc-433e-89b6-7d8c354f4e66" providerId="ADAL" clId="{7EC8AB84-56D4-4BC0-A37C-2B54E8AC0F2A}" dt="2024-10-16T09:29:28.347" v="704" actId="27636"/>
          <ac:spMkLst>
            <pc:docMk/>
            <pc:sldMk cId="2189753277" sldId="550"/>
            <ac:spMk id="3" creationId="{249DA7A2-E462-8C1D-01E3-9BF02377B491}"/>
          </ac:spMkLst>
        </pc:spChg>
        <pc:spChg chg="mod">
          <ac:chgData name="Premkumar Baskar" userId="ebc22c3c-6afc-433e-89b6-7d8c354f4e66" providerId="ADAL" clId="{7EC8AB84-56D4-4BC0-A37C-2B54E8AC0F2A}" dt="2024-10-16T09:34:07.578" v="718" actId="2711"/>
          <ac:spMkLst>
            <pc:docMk/>
            <pc:sldMk cId="2189753277" sldId="550"/>
            <ac:spMk id="4" creationId="{3D1D1E29-0926-3B0F-C66A-E29E762A5A19}"/>
          </ac:spMkLst>
        </pc:spChg>
        <pc:picChg chg="mod">
          <ac:chgData name="Premkumar Baskar" userId="ebc22c3c-6afc-433e-89b6-7d8c354f4e66" providerId="ADAL" clId="{7EC8AB84-56D4-4BC0-A37C-2B54E8AC0F2A}" dt="2024-10-16T09:29:17.710" v="702" actId="1076"/>
          <ac:picMkLst>
            <pc:docMk/>
            <pc:sldMk cId="2189753277" sldId="550"/>
            <ac:picMk id="2" creationId="{B6289555-AD25-ECE6-E2B4-F4779EE66BE7}"/>
          </ac:picMkLst>
        </pc:picChg>
      </pc:sldChg>
      <pc:sldChg chg="modSp mod">
        <pc:chgData name="Premkumar Baskar" userId="ebc22c3c-6afc-433e-89b6-7d8c354f4e66" providerId="ADAL" clId="{7EC8AB84-56D4-4BC0-A37C-2B54E8AC0F2A}" dt="2024-10-16T11:25:40.028" v="722" actId="2711"/>
        <pc:sldMkLst>
          <pc:docMk/>
          <pc:sldMk cId="3988077087" sldId="552"/>
        </pc:sldMkLst>
        <pc:spChg chg="mod">
          <ac:chgData name="Premkumar Baskar" userId="ebc22c3c-6afc-433e-89b6-7d8c354f4e66" providerId="ADAL" clId="{7EC8AB84-56D4-4BC0-A37C-2B54E8AC0F2A}" dt="2024-10-16T11:25:40.028" v="722" actId="2711"/>
          <ac:spMkLst>
            <pc:docMk/>
            <pc:sldMk cId="3988077087" sldId="552"/>
            <ac:spMk id="3" creationId="{A3D70F9A-B64A-7D23-DE17-92556A01BA20}"/>
          </ac:spMkLst>
        </pc:spChg>
      </pc:sldChg>
      <pc:sldChg chg="modSp mod">
        <pc:chgData name="Premkumar Baskar" userId="ebc22c3c-6afc-433e-89b6-7d8c354f4e66" providerId="ADAL" clId="{7EC8AB84-56D4-4BC0-A37C-2B54E8AC0F2A}" dt="2024-10-16T11:27:39.506" v="724" actId="120"/>
        <pc:sldMkLst>
          <pc:docMk/>
          <pc:sldMk cId="2687404528" sldId="553"/>
        </pc:sldMkLst>
        <pc:spChg chg="mod">
          <ac:chgData name="Premkumar Baskar" userId="ebc22c3c-6afc-433e-89b6-7d8c354f4e66" providerId="ADAL" clId="{7EC8AB84-56D4-4BC0-A37C-2B54E8AC0F2A}" dt="2024-10-16T11:27:39.506" v="724" actId="120"/>
          <ac:spMkLst>
            <pc:docMk/>
            <pc:sldMk cId="2687404528" sldId="553"/>
            <ac:spMk id="3" creationId="{C1B4335F-F095-0745-43CC-AD66FC97E256}"/>
          </ac:spMkLst>
        </pc:spChg>
      </pc:sldChg>
      <pc:sldChg chg="modSp mod">
        <pc:chgData name="Premkumar Baskar" userId="ebc22c3c-6afc-433e-89b6-7d8c354f4e66" providerId="ADAL" clId="{7EC8AB84-56D4-4BC0-A37C-2B54E8AC0F2A}" dt="2024-10-16T11:32:18.431" v="734" actId="14100"/>
        <pc:sldMkLst>
          <pc:docMk/>
          <pc:sldMk cId="2553418809" sldId="554"/>
        </pc:sldMkLst>
        <pc:spChg chg="mod">
          <ac:chgData name="Premkumar Baskar" userId="ebc22c3c-6afc-433e-89b6-7d8c354f4e66" providerId="ADAL" clId="{7EC8AB84-56D4-4BC0-A37C-2B54E8AC0F2A}" dt="2024-10-16T11:30:06.670" v="728" actId="20577"/>
          <ac:spMkLst>
            <pc:docMk/>
            <pc:sldMk cId="2553418809" sldId="554"/>
            <ac:spMk id="3" creationId="{BE454F3E-9797-099E-10AC-48C82C52EC44}"/>
          </ac:spMkLst>
        </pc:spChg>
        <pc:spChg chg="mod">
          <ac:chgData name="Premkumar Baskar" userId="ebc22c3c-6afc-433e-89b6-7d8c354f4e66" providerId="ADAL" clId="{7EC8AB84-56D4-4BC0-A37C-2B54E8AC0F2A}" dt="2024-10-16T11:30:26.382" v="730" actId="120"/>
          <ac:spMkLst>
            <pc:docMk/>
            <pc:sldMk cId="2553418809" sldId="554"/>
            <ac:spMk id="4" creationId="{D504C26D-7228-C27D-C42C-337145DE5701}"/>
          </ac:spMkLst>
        </pc:spChg>
        <pc:picChg chg="mod">
          <ac:chgData name="Premkumar Baskar" userId="ebc22c3c-6afc-433e-89b6-7d8c354f4e66" providerId="ADAL" clId="{7EC8AB84-56D4-4BC0-A37C-2B54E8AC0F2A}" dt="2024-10-16T11:29:38.808" v="726" actId="1076"/>
          <ac:picMkLst>
            <pc:docMk/>
            <pc:sldMk cId="2553418809" sldId="554"/>
            <ac:picMk id="2" creationId="{B6289555-AD25-ECE6-E2B4-F4779EE66BE7}"/>
          </ac:picMkLst>
        </pc:picChg>
        <pc:picChg chg="mod">
          <ac:chgData name="Premkumar Baskar" userId="ebc22c3c-6afc-433e-89b6-7d8c354f4e66" providerId="ADAL" clId="{7EC8AB84-56D4-4BC0-A37C-2B54E8AC0F2A}" dt="2024-10-16T11:32:18.431" v="734" actId="14100"/>
          <ac:picMkLst>
            <pc:docMk/>
            <pc:sldMk cId="2553418809" sldId="554"/>
            <ac:picMk id="7" creationId="{2BA9AADD-53DE-225B-48B8-B902BA60930E}"/>
          </ac:picMkLst>
        </pc:picChg>
      </pc:sldChg>
      <pc:sldChg chg="modSp mod">
        <pc:chgData name="Premkumar Baskar" userId="ebc22c3c-6afc-433e-89b6-7d8c354f4e66" providerId="ADAL" clId="{7EC8AB84-56D4-4BC0-A37C-2B54E8AC0F2A}" dt="2024-10-16T11:36:10.729" v="740" actId="120"/>
        <pc:sldMkLst>
          <pc:docMk/>
          <pc:sldMk cId="1811142483" sldId="555"/>
        </pc:sldMkLst>
        <pc:spChg chg="mod">
          <ac:chgData name="Premkumar Baskar" userId="ebc22c3c-6afc-433e-89b6-7d8c354f4e66" providerId="ADAL" clId="{7EC8AB84-56D4-4BC0-A37C-2B54E8AC0F2A}" dt="2024-10-16T11:36:10.729" v="740" actId="120"/>
          <ac:spMkLst>
            <pc:docMk/>
            <pc:sldMk cId="1811142483" sldId="555"/>
            <ac:spMk id="3" creationId="{3FC2AC18-A1CB-02D6-1AC6-A582321266EB}"/>
          </ac:spMkLst>
        </pc:spChg>
      </pc:sldChg>
      <pc:sldChg chg="modSp mod">
        <pc:chgData name="Premkumar Baskar" userId="ebc22c3c-6afc-433e-89b6-7d8c354f4e66" providerId="ADAL" clId="{7EC8AB84-56D4-4BC0-A37C-2B54E8AC0F2A}" dt="2024-10-16T11:39:10.818" v="743" actId="120"/>
        <pc:sldMkLst>
          <pc:docMk/>
          <pc:sldMk cId="2426797948" sldId="556"/>
        </pc:sldMkLst>
        <pc:spChg chg="mod">
          <ac:chgData name="Premkumar Baskar" userId="ebc22c3c-6afc-433e-89b6-7d8c354f4e66" providerId="ADAL" clId="{7EC8AB84-56D4-4BC0-A37C-2B54E8AC0F2A}" dt="2024-10-16T11:39:10.818" v="743" actId="120"/>
          <ac:spMkLst>
            <pc:docMk/>
            <pc:sldMk cId="2426797948" sldId="556"/>
            <ac:spMk id="3" creationId="{D74FBFCC-C133-01C3-E868-B957CC0684AE}"/>
          </ac:spMkLst>
        </pc:spChg>
        <pc:spChg chg="mod">
          <ac:chgData name="Premkumar Baskar" userId="ebc22c3c-6afc-433e-89b6-7d8c354f4e66" providerId="ADAL" clId="{7EC8AB84-56D4-4BC0-A37C-2B54E8AC0F2A}" dt="2024-10-16T11:38:45.108" v="741" actId="108"/>
          <ac:spMkLst>
            <pc:docMk/>
            <pc:sldMk cId="2426797948" sldId="556"/>
            <ac:spMk id="4" creationId="{6C3183AB-E1D0-3710-9617-D05572DF0036}"/>
          </ac:spMkLst>
        </pc:spChg>
      </pc:sldChg>
      <pc:sldChg chg="modSp mod">
        <pc:chgData name="Premkumar Baskar" userId="ebc22c3c-6afc-433e-89b6-7d8c354f4e66" providerId="ADAL" clId="{7EC8AB84-56D4-4BC0-A37C-2B54E8AC0F2A}" dt="2024-10-16T11:40:07.909" v="745" actId="120"/>
        <pc:sldMkLst>
          <pc:docMk/>
          <pc:sldMk cId="3192670944" sldId="557"/>
        </pc:sldMkLst>
        <pc:spChg chg="mod">
          <ac:chgData name="Premkumar Baskar" userId="ebc22c3c-6afc-433e-89b6-7d8c354f4e66" providerId="ADAL" clId="{7EC8AB84-56D4-4BC0-A37C-2B54E8AC0F2A}" dt="2024-10-16T11:40:07.909" v="745" actId="120"/>
          <ac:spMkLst>
            <pc:docMk/>
            <pc:sldMk cId="3192670944" sldId="557"/>
            <ac:spMk id="3" creationId="{F8392A52-2799-CA74-02D4-5D9E05DA587D}"/>
          </ac:spMkLst>
        </pc:spChg>
      </pc:sldChg>
      <pc:sldChg chg="modSp mod">
        <pc:chgData name="Premkumar Baskar" userId="ebc22c3c-6afc-433e-89b6-7d8c354f4e66" providerId="ADAL" clId="{7EC8AB84-56D4-4BC0-A37C-2B54E8AC0F2A}" dt="2024-10-16T11:42:22.976" v="750" actId="20577"/>
        <pc:sldMkLst>
          <pc:docMk/>
          <pc:sldMk cId="1011357249" sldId="558"/>
        </pc:sldMkLst>
        <pc:spChg chg="mod">
          <ac:chgData name="Premkumar Baskar" userId="ebc22c3c-6afc-433e-89b6-7d8c354f4e66" providerId="ADAL" clId="{7EC8AB84-56D4-4BC0-A37C-2B54E8AC0F2A}" dt="2024-10-16T11:42:22.976" v="750" actId="20577"/>
          <ac:spMkLst>
            <pc:docMk/>
            <pc:sldMk cId="1011357249" sldId="558"/>
            <ac:spMk id="3" creationId="{7CAD29EE-632C-F6A9-F771-3A072FFC080A}"/>
          </ac:spMkLst>
        </pc:spChg>
        <pc:spChg chg="mod">
          <ac:chgData name="Premkumar Baskar" userId="ebc22c3c-6afc-433e-89b6-7d8c354f4e66" providerId="ADAL" clId="{7EC8AB84-56D4-4BC0-A37C-2B54E8AC0F2A}" dt="2024-10-16T11:41:05.942" v="749" actId="120"/>
          <ac:spMkLst>
            <pc:docMk/>
            <pc:sldMk cId="1011357249" sldId="558"/>
            <ac:spMk id="4" creationId="{7E3BF38C-34FC-281F-E511-7CB94D617C94}"/>
          </ac:spMkLst>
        </pc:spChg>
      </pc:sldChg>
      <pc:sldChg chg="modSp mod">
        <pc:chgData name="Premkumar Baskar" userId="ebc22c3c-6afc-433e-89b6-7d8c354f4e66" providerId="ADAL" clId="{7EC8AB84-56D4-4BC0-A37C-2B54E8AC0F2A}" dt="2024-10-16T11:42:38.708" v="752" actId="120"/>
        <pc:sldMkLst>
          <pc:docMk/>
          <pc:sldMk cId="4035257001" sldId="559"/>
        </pc:sldMkLst>
        <pc:spChg chg="mod">
          <ac:chgData name="Premkumar Baskar" userId="ebc22c3c-6afc-433e-89b6-7d8c354f4e66" providerId="ADAL" clId="{7EC8AB84-56D4-4BC0-A37C-2B54E8AC0F2A}" dt="2024-10-16T11:42:38.708" v="752" actId="120"/>
          <ac:spMkLst>
            <pc:docMk/>
            <pc:sldMk cId="4035257001" sldId="559"/>
            <ac:spMk id="3" creationId="{5FE129BD-26F1-1D3F-9736-DE1A5FBDDD15}"/>
          </ac:spMkLst>
        </pc:spChg>
      </pc:sldChg>
      <pc:sldChg chg="modSp mod">
        <pc:chgData name="Premkumar Baskar" userId="ebc22c3c-6afc-433e-89b6-7d8c354f4e66" providerId="ADAL" clId="{7EC8AB84-56D4-4BC0-A37C-2B54E8AC0F2A}" dt="2024-10-16T11:43:23.148" v="755" actId="108"/>
        <pc:sldMkLst>
          <pc:docMk/>
          <pc:sldMk cId="2369140966" sldId="561"/>
        </pc:sldMkLst>
        <pc:spChg chg="mod">
          <ac:chgData name="Premkumar Baskar" userId="ebc22c3c-6afc-433e-89b6-7d8c354f4e66" providerId="ADAL" clId="{7EC8AB84-56D4-4BC0-A37C-2B54E8AC0F2A}" dt="2024-10-16T11:43:23.148" v="755" actId="108"/>
          <ac:spMkLst>
            <pc:docMk/>
            <pc:sldMk cId="2369140966" sldId="561"/>
            <ac:spMk id="3" creationId="{E43C67C3-E28F-9522-DFF6-DCE7B555AE5C}"/>
          </ac:spMkLst>
        </pc:spChg>
        <pc:spChg chg="mod">
          <ac:chgData name="Premkumar Baskar" userId="ebc22c3c-6afc-433e-89b6-7d8c354f4e66" providerId="ADAL" clId="{7EC8AB84-56D4-4BC0-A37C-2B54E8AC0F2A}" dt="2024-10-16T11:43:02.074" v="754" actId="120"/>
          <ac:spMkLst>
            <pc:docMk/>
            <pc:sldMk cId="2369140966" sldId="561"/>
            <ac:spMk id="4" creationId="{4072C636-8BB1-D52D-FA0C-D39588A539EA}"/>
          </ac:spMkLst>
        </pc:spChg>
      </pc:sldChg>
      <pc:sldChg chg="modSp mod">
        <pc:chgData name="Premkumar Baskar" userId="ebc22c3c-6afc-433e-89b6-7d8c354f4e66" providerId="ADAL" clId="{7EC8AB84-56D4-4BC0-A37C-2B54E8AC0F2A}" dt="2024-10-16T11:43:47.346" v="757" actId="120"/>
        <pc:sldMkLst>
          <pc:docMk/>
          <pc:sldMk cId="1315021237" sldId="562"/>
        </pc:sldMkLst>
        <pc:spChg chg="mod">
          <ac:chgData name="Premkumar Baskar" userId="ebc22c3c-6afc-433e-89b6-7d8c354f4e66" providerId="ADAL" clId="{7EC8AB84-56D4-4BC0-A37C-2B54E8AC0F2A}" dt="2024-10-16T11:43:47.346" v="757" actId="120"/>
          <ac:spMkLst>
            <pc:docMk/>
            <pc:sldMk cId="1315021237" sldId="562"/>
            <ac:spMk id="3" creationId="{80853D0E-DB2E-CF83-AC3A-33C8EADB63FF}"/>
          </ac:spMkLst>
        </pc:spChg>
      </pc:sldChg>
      <pc:sldChg chg="modSp mod">
        <pc:chgData name="Premkumar Baskar" userId="ebc22c3c-6afc-433e-89b6-7d8c354f4e66" providerId="ADAL" clId="{7EC8AB84-56D4-4BC0-A37C-2B54E8AC0F2A}" dt="2024-10-16T11:44:32.507" v="759" actId="120"/>
        <pc:sldMkLst>
          <pc:docMk/>
          <pc:sldMk cId="642965383" sldId="563"/>
        </pc:sldMkLst>
        <pc:spChg chg="mod">
          <ac:chgData name="Premkumar Baskar" userId="ebc22c3c-6afc-433e-89b6-7d8c354f4e66" providerId="ADAL" clId="{7EC8AB84-56D4-4BC0-A37C-2B54E8AC0F2A}" dt="2024-10-16T11:44:32.507" v="759" actId="120"/>
          <ac:spMkLst>
            <pc:docMk/>
            <pc:sldMk cId="642965383" sldId="563"/>
            <ac:spMk id="3" creationId="{7623516E-4FD1-4D71-FE05-B0F7A0820679}"/>
          </ac:spMkLst>
        </pc:spChg>
      </pc:sldChg>
      <pc:sldChg chg="modSp mod">
        <pc:chgData name="Premkumar Baskar" userId="ebc22c3c-6afc-433e-89b6-7d8c354f4e66" providerId="ADAL" clId="{7EC8AB84-56D4-4BC0-A37C-2B54E8AC0F2A}" dt="2024-10-16T11:23:40.116" v="720" actId="2711"/>
        <pc:sldMkLst>
          <pc:docMk/>
          <pc:sldMk cId="996778957" sldId="564"/>
        </pc:sldMkLst>
        <pc:spChg chg="mod">
          <ac:chgData name="Premkumar Baskar" userId="ebc22c3c-6afc-433e-89b6-7d8c354f4e66" providerId="ADAL" clId="{7EC8AB84-56D4-4BC0-A37C-2B54E8AC0F2A}" dt="2024-10-16T11:23:40.116" v="720" actId="2711"/>
          <ac:spMkLst>
            <pc:docMk/>
            <pc:sldMk cId="996778957" sldId="564"/>
            <ac:spMk id="3" creationId="{D34A069A-3558-1F72-68D9-CE43C5B9E4B0}"/>
          </ac:spMkLst>
        </pc:spChg>
      </pc:sldChg>
      <pc:sldChg chg="modSp mod">
        <pc:chgData name="Premkumar Baskar" userId="ebc22c3c-6afc-433e-89b6-7d8c354f4e66" providerId="ADAL" clId="{7EC8AB84-56D4-4BC0-A37C-2B54E8AC0F2A}" dt="2024-10-16T11:24:27.585" v="721" actId="108"/>
        <pc:sldMkLst>
          <pc:docMk/>
          <pc:sldMk cId="2304255324" sldId="565"/>
        </pc:sldMkLst>
        <pc:spChg chg="mod">
          <ac:chgData name="Premkumar Baskar" userId="ebc22c3c-6afc-433e-89b6-7d8c354f4e66" providerId="ADAL" clId="{7EC8AB84-56D4-4BC0-A37C-2B54E8AC0F2A}" dt="2024-10-16T11:24:27.585" v="721" actId="108"/>
          <ac:spMkLst>
            <pc:docMk/>
            <pc:sldMk cId="2304255324" sldId="565"/>
            <ac:spMk id="3" creationId="{D34A069A-3558-1F72-68D9-CE43C5B9E4B0}"/>
          </ac:spMkLst>
        </pc:spChg>
      </pc:sldChg>
      <pc:sldChg chg="modSp mod">
        <pc:chgData name="Premkumar Baskar" userId="ebc22c3c-6afc-433e-89b6-7d8c354f4e66" providerId="ADAL" clId="{7EC8AB84-56D4-4BC0-A37C-2B54E8AC0F2A}" dt="2024-10-16T07:16:03.433" v="571" actId="120"/>
        <pc:sldMkLst>
          <pc:docMk/>
          <pc:sldMk cId="3907613192" sldId="566"/>
        </pc:sldMkLst>
        <pc:spChg chg="mod">
          <ac:chgData name="Premkumar Baskar" userId="ebc22c3c-6afc-433e-89b6-7d8c354f4e66" providerId="ADAL" clId="{7EC8AB84-56D4-4BC0-A37C-2B54E8AC0F2A}" dt="2024-10-16T07:15:46.951" v="569" actId="120"/>
          <ac:spMkLst>
            <pc:docMk/>
            <pc:sldMk cId="3907613192" sldId="566"/>
            <ac:spMk id="3" creationId="{308D380A-B8B7-6ABF-601E-C9205D5574F7}"/>
          </ac:spMkLst>
        </pc:spChg>
        <pc:spChg chg="mod">
          <ac:chgData name="Premkumar Baskar" userId="ebc22c3c-6afc-433e-89b6-7d8c354f4e66" providerId="ADAL" clId="{7EC8AB84-56D4-4BC0-A37C-2B54E8AC0F2A}" dt="2024-10-16T07:15:56.027" v="570" actId="120"/>
          <ac:spMkLst>
            <pc:docMk/>
            <pc:sldMk cId="3907613192" sldId="566"/>
            <ac:spMk id="4" creationId="{6EFD1621-237F-570B-60B3-47ABD52CA0BF}"/>
          </ac:spMkLst>
        </pc:spChg>
        <pc:spChg chg="mod">
          <ac:chgData name="Premkumar Baskar" userId="ebc22c3c-6afc-433e-89b6-7d8c354f4e66" providerId="ADAL" clId="{7EC8AB84-56D4-4BC0-A37C-2B54E8AC0F2A}" dt="2024-10-16T06:29:29.515" v="547" actId="27636"/>
          <ac:spMkLst>
            <pc:docMk/>
            <pc:sldMk cId="3907613192" sldId="566"/>
            <ac:spMk id="5" creationId="{643C48A9-C6D6-EB0A-E89A-6A5AC52D55EA}"/>
          </ac:spMkLst>
        </pc:spChg>
        <pc:spChg chg="mod">
          <ac:chgData name="Premkumar Baskar" userId="ebc22c3c-6afc-433e-89b6-7d8c354f4e66" providerId="ADAL" clId="{7EC8AB84-56D4-4BC0-A37C-2B54E8AC0F2A}" dt="2024-10-16T06:29:48.116" v="548" actId="2711"/>
          <ac:spMkLst>
            <pc:docMk/>
            <pc:sldMk cId="3907613192" sldId="566"/>
            <ac:spMk id="6" creationId="{3F8A5E22-78E1-B5D6-1950-EA5B2617E1CC}"/>
          </ac:spMkLst>
        </pc:spChg>
        <pc:spChg chg="mod">
          <ac:chgData name="Premkumar Baskar" userId="ebc22c3c-6afc-433e-89b6-7d8c354f4e66" providerId="ADAL" clId="{7EC8AB84-56D4-4BC0-A37C-2B54E8AC0F2A}" dt="2024-10-16T07:16:03.433" v="571" actId="120"/>
          <ac:spMkLst>
            <pc:docMk/>
            <pc:sldMk cId="3907613192" sldId="566"/>
            <ac:spMk id="9" creationId="{5F1EC4EC-D2CF-F3B5-6758-C763B055A7EB}"/>
          </ac:spMkLst>
        </pc:spChg>
      </pc:sldChg>
      <pc:sldChg chg="modSp mod">
        <pc:chgData name="Premkumar Baskar" userId="ebc22c3c-6afc-433e-89b6-7d8c354f4e66" providerId="ADAL" clId="{7EC8AB84-56D4-4BC0-A37C-2B54E8AC0F2A}" dt="2024-10-16T11:45:37.966" v="763" actId="120"/>
        <pc:sldMkLst>
          <pc:docMk/>
          <pc:sldMk cId="3357521648" sldId="572"/>
        </pc:sldMkLst>
        <pc:spChg chg="mod">
          <ac:chgData name="Premkumar Baskar" userId="ebc22c3c-6afc-433e-89b6-7d8c354f4e66" providerId="ADAL" clId="{7EC8AB84-56D4-4BC0-A37C-2B54E8AC0F2A}" dt="2024-10-16T11:44:58.721" v="761" actId="20577"/>
          <ac:spMkLst>
            <pc:docMk/>
            <pc:sldMk cId="3357521648" sldId="572"/>
            <ac:spMk id="3" creationId="{54A22FAA-2796-6858-C729-7D03290C3E30}"/>
          </ac:spMkLst>
        </pc:spChg>
        <pc:spChg chg="mod">
          <ac:chgData name="Premkumar Baskar" userId="ebc22c3c-6afc-433e-89b6-7d8c354f4e66" providerId="ADAL" clId="{7EC8AB84-56D4-4BC0-A37C-2B54E8AC0F2A}" dt="2024-10-16T11:45:37.966" v="763" actId="120"/>
          <ac:spMkLst>
            <pc:docMk/>
            <pc:sldMk cId="3357521648" sldId="572"/>
            <ac:spMk id="4" creationId="{B69BC4C6-39A8-3BAE-8B6F-F9F143BC6386}"/>
          </ac:spMkLst>
        </pc:spChg>
      </pc:sldChg>
      <pc:sldChg chg="modSp mod">
        <pc:chgData name="Premkumar Baskar" userId="ebc22c3c-6afc-433e-89b6-7d8c354f4e66" providerId="ADAL" clId="{7EC8AB84-56D4-4BC0-A37C-2B54E8AC0F2A}" dt="2024-10-16T11:46:51.266" v="768" actId="2711"/>
        <pc:sldMkLst>
          <pc:docMk/>
          <pc:sldMk cId="318212644" sldId="573"/>
        </pc:sldMkLst>
        <pc:spChg chg="mod">
          <ac:chgData name="Premkumar Baskar" userId="ebc22c3c-6afc-433e-89b6-7d8c354f4e66" providerId="ADAL" clId="{7EC8AB84-56D4-4BC0-A37C-2B54E8AC0F2A}" dt="2024-10-16T11:46:29.275" v="766" actId="108"/>
          <ac:spMkLst>
            <pc:docMk/>
            <pc:sldMk cId="318212644" sldId="573"/>
            <ac:spMk id="3" creationId="{B9114D4C-C3A2-3D38-DA46-30AE9DC10F48}"/>
          </ac:spMkLst>
        </pc:spChg>
        <pc:spChg chg="mod">
          <ac:chgData name="Premkumar Baskar" userId="ebc22c3c-6afc-433e-89b6-7d8c354f4e66" providerId="ADAL" clId="{7EC8AB84-56D4-4BC0-A37C-2B54E8AC0F2A}" dt="2024-10-16T11:46:51.266" v="768" actId="2711"/>
          <ac:spMkLst>
            <pc:docMk/>
            <pc:sldMk cId="318212644" sldId="573"/>
            <ac:spMk id="4" creationId="{89645F6E-FBC9-9F3A-B59F-6839DF525D6E}"/>
          </ac:spMkLst>
        </pc:spChg>
      </pc:sldChg>
      <pc:sldChg chg="modSp mod">
        <pc:chgData name="Premkumar Baskar" userId="ebc22c3c-6afc-433e-89b6-7d8c354f4e66" providerId="ADAL" clId="{7EC8AB84-56D4-4BC0-A37C-2B54E8AC0F2A}" dt="2024-10-16T11:46:14.160" v="765" actId="2711"/>
        <pc:sldMkLst>
          <pc:docMk/>
          <pc:sldMk cId="4031761795" sldId="574"/>
        </pc:sldMkLst>
        <pc:spChg chg="mod">
          <ac:chgData name="Premkumar Baskar" userId="ebc22c3c-6afc-433e-89b6-7d8c354f4e66" providerId="ADAL" clId="{7EC8AB84-56D4-4BC0-A37C-2B54E8AC0F2A}" dt="2024-10-16T11:46:14.160" v="765" actId="2711"/>
          <ac:spMkLst>
            <pc:docMk/>
            <pc:sldMk cId="4031761795" sldId="574"/>
            <ac:spMk id="4" creationId="{0E7B5B0B-138D-3A44-15DD-1B7BF58A3B9D}"/>
          </ac:spMkLst>
        </pc:spChg>
      </pc:sldChg>
      <pc:sldChg chg="modSp mod">
        <pc:chgData name="Premkumar Baskar" userId="ebc22c3c-6afc-433e-89b6-7d8c354f4e66" providerId="ADAL" clId="{7EC8AB84-56D4-4BC0-A37C-2B54E8AC0F2A}" dt="2024-10-16T11:47:17.044" v="770" actId="120"/>
        <pc:sldMkLst>
          <pc:docMk/>
          <pc:sldMk cId="3603912411" sldId="576"/>
        </pc:sldMkLst>
        <pc:spChg chg="mod">
          <ac:chgData name="Premkumar Baskar" userId="ebc22c3c-6afc-433e-89b6-7d8c354f4e66" providerId="ADAL" clId="{7EC8AB84-56D4-4BC0-A37C-2B54E8AC0F2A}" dt="2024-10-16T11:47:17.044" v="770" actId="120"/>
          <ac:spMkLst>
            <pc:docMk/>
            <pc:sldMk cId="3603912411" sldId="576"/>
            <ac:spMk id="4" creationId="{2542726D-B633-2F4E-B080-6495A073B978}"/>
          </ac:spMkLst>
        </pc:spChg>
      </pc:sldChg>
      <pc:sldChg chg="modSp add del mod">
        <pc:chgData name="Premkumar Baskar" userId="ebc22c3c-6afc-433e-89b6-7d8c354f4e66" providerId="ADAL" clId="{7EC8AB84-56D4-4BC0-A37C-2B54E8AC0F2A}" dt="2024-10-15T12:36:45.627" v="475" actId="2696"/>
        <pc:sldMkLst>
          <pc:docMk/>
          <pc:sldMk cId="2331103291" sldId="577"/>
        </pc:sldMkLst>
        <pc:graphicFrameChg chg="mod modGraphic">
          <ac:chgData name="Premkumar Baskar" userId="ebc22c3c-6afc-433e-89b6-7d8c354f4e66" providerId="ADAL" clId="{7EC8AB84-56D4-4BC0-A37C-2B54E8AC0F2A}" dt="2024-10-15T12:28:30.720" v="461"/>
          <ac:graphicFrameMkLst>
            <pc:docMk/>
            <pc:sldMk cId="2331103291" sldId="577"/>
            <ac:graphicFrameMk id="4" creationId="{58051DFE-5D9B-1F50-DA50-7617E2FFFA15}"/>
          </ac:graphicFrameMkLst>
        </pc:graphicFrameChg>
      </pc:sldChg>
      <pc:sldChg chg="modSp add mod">
        <pc:chgData name="Premkumar Baskar" userId="ebc22c3c-6afc-433e-89b6-7d8c354f4e66" providerId="ADAL" clId="{7EC8AB84-56D4-4BC0-A37C-2B54E8AC0F2A}" dt="2024-10-15T12:58:15.922" v="515" actId="14100"/>
        <pc:sldMkLst>
          <pc:docMk/>
          <pc:sldMk cId="2080744124" sldId="578"/>
        </pc:sldMkLst>
        <pc:graphicFrameChg chg="mod modGraphic">
          <ac:chgData name="Premkumar Baskar" userId="ebc22c3c-6afc-433e-89b6-7d8c354f4e66" providerId="ADAL" clId="{7EC8AB84-56D4-4BC0-A37C-2B54E8AC0F2A}" dt="2024-10-15T12:58:15.922" v="515" actId="14100"/>
          <ac:graphicFrameMkLst>
            <pc:docMk/>
            <pc:sldMk cId="2080744124" sldId="578"/>
            <ac:graphicFrameMk id="4" creationId="{58051DFE-5D9B-1F50-DA50-7617E2FFFA15}"/>
          </ac:graphicFrameMkLst>
        </pc:graphicFrameChg>
      </pc:sldChg>
      <pc:sldChg chg="modSp add mod">
        <pc:chgData name="Premkumar Baskar" userId="ebc22c3c-6afc-433e-89b6-7d8c354f4e66" providerId="ADAL" clId="{7EC8AB84-56D4-4BC0-A37C-2B54E8AC0F2A}" dt="2024-10-15T13:02:39.445" v="529" actId="21"/>
        <pc:sldMkLst>
          <pc:docMk/>
          <pc:sldMk cId="3755083655" sldId="579"/>
        </pc:sldMkLst>
        <pc:graphicFrameChg chg="mod modGraphic">
          <ac:chgData name="Premkumar Baskar" userId="ebc22c3c-6afc-433e-89b6-7d8c354f4e66" providerId="ADAL" clId="{7EC8AB84-56D4-4BC0-A37C-2B54E8AC0F2A}" dt="2024-10-15T13:02:39.445" v="529" actId="21"/>
          <ac:graphicFrameMkLst>
            <pc:docMk/>
            <pc:sldMk cId="3755083655" sldId="579"/>
            <ac:graphicFrameMk id="4" creationId="{58051DFE-5D9B-1F50-DA50-7617E2FFFA15}"/>
          </ac:graphicFrameMkLst>
        </pc:graphicFrameChg>
      </pc:sldChg>
      <pc:sldChg chg="add">
        <pc:chgData name="Premkumar Baskar" userId="ebc22c3c-6afc-433e-89b6-7d8c354f4e66" providerId="ADAL" clId="{7EC8AB84-56D4-4BC0-A37C-2B54E8AC0F2A}" dt="2024-10-15T13:03:04.787" v="531"/>
        <pc:sldMkLst>
          <pc:docMk/>
          <pc:sldMk cId="681611341" sldId="580"/>
        </pc:sldMkLst>
      </pc:sldChg>
    </pc:docChg>
  </pc:docChgLst>
  <pc:docChgLst>
    <pc:chgData name="Premkumar Baskar" userId="ebc22c3c-6afc-433e-89b6-7d8c354f4e66" providerId="ADAL" clId="{C8ABAC82-3E4E-42BB-B153-AFB9CA9C3CE9}"/>
    <pc:docChg chg="undo custSel modSld">
      <pc:chgData name="Premkumar Baskar" userId="ebc22c3c-6afc-433e-89b6-7d8c354f4e66" providerId="ADAL" clId="{C8ABAC82-3E4E-42BB-B153-AFB9CA9C3CE9}" dt="2024-10-28T13:36:05.813" v="96" actId="20577"/>
      <pc:docMkLst>
        <pc:docMk/>
      </pc:docMkLst>
      <pc:sldChg chg="addSp modSp mod">
        <pc:chgData name="Premkumar Baskar" userId="ebc22c3c-6afc-433e-89b6-7d8c354f4e66" providerId="ADAL" clId="{C8ABAC82-3E4E-42BB-B153-AFB9CA9C3CE9}" dt="2024-10-28T04:09:47.598" v="45" actId="20577"/>
        <pc:sldMkLst>
          <pc:docMk/>
          <pc:sldMk cId="1176372044" sldId="528"/>
        </pc:sldMkLst>
        <pc:spChg chg="mod">
          <ac:chgData name="Premkumar Baskar" userId="ebc22c3c-6afc-433e-89b6-7d8c354f4e66" providerId="ADAL" clId="{C8ABAC82-3E4E-42BB-B153-AFB9CA9C3CE9}" dt="2024-10-28T04:09:32.317" v="31" actId="1076"/>
          <ac:spMkLst>
            <pc:docMk/>
            <pc:sldMk cId="1176372044" sldId="528"/>
            <ac:spMk id="3" creationId="{3639E0CC-26F2-194F-8C04-C31884DED11A}"/>
          </ac:spMkLst>
        </pc:spChg>
        <pc:spChg chg="add mod">
          <ac:chgData name="Premkumar Baskar" userId="ebc22c3c-6afc-433e-89b6-7d8c354f4e66" providerId="ADAL" clId="{C8ABAC82-3E4E-42BB-B153-AFB9CA9C3CE9}" dt="2024-10-28T04:09:47.598" v="45" actId="20577"/>
          <ac:spMkLst>
            <pc:docMk/>
            <pc:sldMk cId="1176372044" sldId="528"/>
            <ac:spMk id="5" creationId="{E694153D-FA91-4A8A-0A98-834833AF7AAB}"/>
          </ac:spMkLst>
        </pc:spChg>
      </pc:sldChg>
      <pc:sldChg chg="modSp mod">
        <pc:chgData name="Premkumar Baskar" userId="ebc22c3c-6afc-433e-89b6-7d8c354f4e66" providerId="ADAL" clId="{C8ABAC82-3E4E-42BB-B153-AFB9CA9C3CE9}" dt="2024-10-28T05:01:18.160" v="93" actId="1076"/>
        <pc:sldMkLst>
          <pc:docMk/>
          <pc:sldMk cId="1654821247" sldId="583"/>
        </pc:sldMkLst>
        <pc:spChg chg="mod">
          <ac:chgData name="Premkumar Baskar" userId="ebc22c3c-6afc-433e-89b6-7d8c354f4e66" providerId="ADAL" clId="{C8ABAC82-3E4E-42BB-B153-AFB9CA9C3CE9}" dt="2024-10-28T05:01:18.160" v="93" actId="1076"/>
          <ac:spMkLst>
            <pc:docMk/>
            <pc:sldMk cId="1654821247" sldId="583"/>
            <ac:spMk id="17" creationId="{5E0C4D7F-04C8-A3A2-A79A-56547ABB1AC1}"/>
          </ac:spMkLst>
        </pc:spChg>
      </pc:sldChg>
      <pc:sldChg chg="modSp mod">
        <pc:chgData name="Premkumar Baskar" userId="ebc22c3c-6afc-433e-89b6-7d8c354f4e66" providerId="ADAL" clId="{C8ABAC82-3E4E-42BB-B153-AFB9CA9C3CE9}" dt="2024-10-24T10:59:53.581" v="22" actId="1076"/>
        <pc:sldMkLst>
          <pc:docMk/>
          <pc:sldMk cId="1067733000" sldId="588"/>
        </pc:sldMkLst>
        <pc:spChg chg="mod">
          <ac:chgData name="Premkumar Baskar" userId="ebc22c3c-6afc-433e-89b6-7d8c354f4e66" providerId="ADAL" clId="{C8ABAC82-3E4E-42BB-B153-AFB9CA9C3CE9}" dt="2024-10-24T10:59:34.685" v="20" actId="1076"/>
          <ac:spMkLst>
            <pc:docMk/>
            <pc:sldMk cId="1067733000" sldId="588"/>
            <ac:spMk id="73" creationId="{2D5DE543-6095-EA37-8216-F2C609FC9922}"/>
          </ac:spMkLst>
        </pc:spChg>
        <pc:spChg chg="mod">
          <ac:chgData name="Premkumar Baskar" userId="ebc22c3c-6afc-433e-89b6-7d8c354f4e66" providerId="ADAL" clId="{C8ABAC82-3E4E-42BB-B153-AFB9CA9C3CE9}" dt="2024-10-24T10:59:53.581" v="22" actId="1076"/>
          <ac:spMkLst>
            <pc:docMk/>
            <pc:sldMk cId="1067733000" sldId="588"/>
            <ac:spMk id="74" creationId="{5BD822A3-C8FE-B648-ABD7-CF0E1C6E6B0A}"/>
          </ac:spMkLst>
        </pc:spChg>
      </pc:sldChg>
      <pc:sldChg chg="modSp mod">
        <pc:chgData name="Premkumar Baskar" userId="ebc22c3c-6afc-433e-89b6-7d8c354f4e66" providerId="ADAL" clId="{C8ABAC82-3E4E-42BB-B153-AFB9CA9C3CE9}" dt="2024-10-28T13:36:05.813" v="96" actId="20577"/>
        <pc:sldMkLst>
          <pc:docMk/>
          <pc:sldMk cId="3724403164" sldId="589"/>
        </pc:sldMkLst>
        <pc:spChg chg="mod">
          <ac:chgData name="Premkumar Baskar" userId="ebc22c3c-6afc-433e-89b6-7d8c354f4e66" providerId="ADAL" clId="{C8ABAC82-3E4E-42BB-B153-AFB9CA9C3CE9}" dt="2024-10-28T13:36:05.813" v="96" actId="20577"/>
          <ac:spMkLst>
            <pc:docMk/>
            <pc:sldMk cId="3724403164" sldId="589"/>
            <ac:spMk id="3" creationId="{BDC26B40-3A06-D64B-E338-0277C276A750}"/>
          </ac:spMkLst>
        </pc:spChg>
        <pc:spChg chg="mod">
          <ac:chgData name="Premkumar Baskar" userId="ebc22c3c-6afc-433e-89b6-7d8c354f4e66" providerId="ADAL" clId="{C8ABAC82-3E4E-42BB-B153-AFB9CA9C3CE9}" dt="2024-10-28T04:11:01.562" v="46" actId="1076"/>
          <ac:spMkLst>
            <pc:docMk/>
            <pc:sldMk cId="3724403164" sldId="589"/>
            <ac:spMk id="4" creationId="{AE105217-0BB4-9BAE-FB00-5C549EF5A206}"/>
          </ac:spMkLst>
        </pc:spChg>
        <pc:spChg chg="mod">
          <ac:chgData name="Premkumar Baskar" userId="ebc22c3c-6afc-433e-89b6-7d8c354f4e66" providerId="ADAL" clId="{C8ABAC82-3E4E-42BB-B153-AFB9CA9C3CE9}" dt="2024-10-24T10:58:47.293" v="15" actId="255"/>
          <ac:spMkLst>
            <pc:docMk/>
            <pc:sldMk cId="3724403164" sldId="589"/>
            <ac:spMk id="10" creationId="{F57B4A31-56EF-F4DF-4B25-A81104989C46}"/>
          </ac:spMkLst>
        </pc:spChg>
        <pc:spChg chg="mod">
          <ac:chgData name="Premkumar Baskar" userId="ebc22c3c-6afc-433e-89b6-7d8c354f4e66" providerId="ADAL" clId="{C8ABAC82-3E4E-42BB-B153-AFB9CA9C3CE9}" dt="2024-10-24T10:59:09.391" v="17" actId="255"/>
          <ac:spMkLst>
            <pc:docMk/>
            <pc:sldMk cId="3724403164" sldId="589"/>
            <ac:spMk id="22" creationId="{DAFE2FC6-66A9-7CA0-F950-FD735C5DB727}"/>
          </ac:spMkLst>
        </pc:spChg>
        <pc:spChg chg="mod">
          <ac:chgData name="Premkumar Baskar" userId="ebc22c3c-6afc-433e-89b6-7d8c354f4e66" providerId="ADAL" clId="{C8ABAC82-3E4E-42BB-B153-AFB9CA9C3CE9}" dt="2024-10-24T10:58:38.151" v="14" actId="1076"/>
          <ac:spMkLst>
            <pc:docMk/>
            <pc:sldMk cId="3724403164" sldId="589"/>
            <ac:spMk id="24" creationId="{321F1581-CBA5-D18B-89D1-CD2CEFA6E842}"/>
          </ac:spMkLst>
        </pc:spChg>
        <pc:spChg chg="mod">
          <ac:chgData name="Premkumar Baskar" userId="ebc22c3c-6afc-433e-89b6-7d8c354f4e66" providerId="ADAL" clId="{C8ABAC82-3E4E-42BB-B153-AFB9CA9C3CE9}" dt="2024-10-24T10:59:15.416" v="18" actId="255"/>
          <ac:spMkLst>
            <pc:docMk/>
            <pc:sldMk cId="3724403164" sldId="589"/>
            <ac:spMk id="27" creationId="{CDC2A72C-9373-6169-D451-E462E7E92AF9}"/>
          </ac:spMkLst>
        </pc:spChg>
        <pc:spChg chg="mod">
          <ac:chgData name="Premkumar Baskar" userId="ebc22c3c-6afc-433e-89b6-7d8c354f4e66" providerId="ADAL" clId="{C8ABAC82-3E4E-42BB-B153-AFB9CA9C3CE9}" dt="2024-10-24T10:57:56.161" v="8" actId="1076"/>
          <ac:spMkLst>
            <pc:docMk/>
            <pc:sldMk cId="3724403164" sldId="589"/>
            <ac:spMk id="30" creationId="{1DC1A2D8-441D-F9F9-935C-2823E50AC02A}"/>
          </ac:spMkLst>
        </pc:spChg>
        <pc:spChg chg="mod">
          <ac:chgData name="Premkumar Baskar" userId="ebc22c3c-6afc-433e-89b6-7d8c354f4e66" providerId="ADAL" clId="{C8ABAC82-3E4E-42BB-B153-AFB9CA9C3CE9}" dt="2024-10-24T10:58:30.282" v="12" actId="1076"/>
          <ac:spMkLst>
            <pc:docMk/>
            <pc:sldMk cId="3724403164" sldId="589"/>
            <ac:spMk id="34" creationId="{C5268B5A-646E-6A1A-A18C-4FB5BC39F732}"/>
          </ac:spMkLst>
        </pc:spChg>
        <pc:cxnChg chg="mod">
          <ac:chgData name="Premkumar Baskar" userId="ebc22c3c-6afc-433e-89b6-7d8c354f4e66" providerId="ADAL" clId="{C8ABAC82-3E4E-42BB-B153-AFB9CA9C3CE9}" dt="2024-10-24T10:58:47.293" v="15" actId="255"/>
          <ac:cxnSpMkLst>
            <pc:docMk/>
            <pc:sldMk cId="3724403164" sldId="589"/>
            <ac:cxnSpMk id="21" creationId="{57A636A5-8F24-67B8-897F-03DB0BF3414D}"/>
          </ac:cxnSpMkLst>
        </pc:cxnChg>
        <pc:cxnChg chg="mod">
          <ac:chgData name="Premkumar Baskar" userId="ebc22c3c-6afc-433e-89b6-7d8c354f4e66" providerId="ADAL" clId="{C8ABAC82-3E4E-42BB-B153-AFB9CA9C3CE9}" dt="2024-10-24T10:59:09.391" v="17" actId="255"/>
          <ac:cxnSpMkLst>
            <pc:docMk/>
            <pc:sldMk cId="3724403164" sldId="589"/>
            <ac:cxnSpMk id="23" creationId="{9AC78FBE-5CE7-35D7-BE87-BEBD8F6C5B3D}"/>
          </ac:cxnSpMkLst>
        </pc:cxnChg>
        <pc:cxnChg chg="mod">
          <ac:chgData name="Premkumar Baskar" userId="ebc22c3c-6afc-433e-89b6-7d8c354f4e66" providerId="ADAL" clId="{C8ABAC82-3E4E-42BB-B153-AFB9CA9C3CE9}" dt="2024-10-24T10:58:38.151" v="14" actId="1076"/>
          <ac:cxnSpMkLst>
            <pc:docMk/>
            <pc:sldMk cId="3724403164" sldId="589"/>
            <ac:cxnSpMk id="25" creationId="{89F67832-40A4-2A07-B316-7196A0D007C1}"/>
          </ac:cxnSpMkLst>
        </pc:cxnChg>
        <pc:cxnChg chg="mod">
          <ac:chgData name="Premkumar Baskar" userId="ebc22c3c-6afc-433e-89b6-7d8c354f4e66" providerId="ADAL" clId="{C8ABAC82-3E4E-42BB-B153-AFB9CA9C3CE9}" dt="2024-10-24T10:59:15.416" v="18" actId="255"/>
          <ac:cxnSpMkLst>
            <pc:docMk/>
            <pc:sldMk cId="3724403164" sldId="589"/>
            <ac:cxnSpMk id="28" creationId="{FC304684-694F-EC20-6DCC-FFE65CE4C84A}"/>
          </ac:cxnSpMkLst>
        </pc:cxnChg>
        <pc:cxnChg chg="mod">
          <ac:chgData name="Premkumar Baskar" userId="ebc22c3c-6afc-433e-89b6-7d8c354f4e66" providerId="ADAL" clId="{C8ABAC82-3E4E-42BB-B153-AFB9CA9C3CE9}" dt="2024-10-24T10:57:56.161" v="8" actId="1076"/>
          <ac:cxnSpMkLst>
            <pc:docMk/>
            <pc:sldMk cId="3724403164" sldId="589"/>
            <ac:cxnSpMk id="31" creationId="{724D8233-F2BD-F8EB-CA84-0769E44EEACE}"/>
          </ac:cxnSpMkLst>
        </pc:cxnChg>
        <pc:cxnChg chg="mod">
          <ac:chgData name="Premkumar Baskar" userId="ebc22c3c-6afc-433e-89b6-7d8c354f4e66" providerId="ADAL" clId="{C8ABAC82-3E4E-42BB-B153-AFB9CA9C3CE9}" dt="2024-10-24T10:58:54.754" v="16" actId="14100"/>
          <ac:cxnSpMkLst>
            <pc:docMk/>
            <pc:sldMk cId="3724403164" sldId="589"/>
            <ac:cxnSpMk id="35" creationId="{05D9A7A1-431C-D884-E1D5-2DFC0F8CEC32}"/>
          </ac:cxnSpMkLst>
        </pc:cxnChg>
      </pc:sldChg>
      <pc:sldChg chg="modSp mod">
        <pc:chgData name="Premkumar Baskar" userId="ebc22c3c-6afc-433e-89b6-7d8c354f4e66" providerId="ADAL" clId="{C8ABAC82-3E4E-42BB-B153-AFB9CA9C3CE9}" dt="2024-10-28T04:11:25.984" v="47" actId="1076"/>
        <pc:sldMkLst>
          <pc:docMk/>
          <pc:sldMk cId="776869615" sldId="590"/>
        </pc:sldMkLst>
        <pc:spChg chg="mod">
          <ac:chgData name="Premkumar Baskar" userId="ebc22c3c-6afc-433e-89b6-7d8c354f4e66" providerId="ADAL" clId="{C8ABAC82-3E4E-42BB-B153-AFB9CA9C3CE9}" dt="2024-10-28T04:11:25.984" v="47" actId="1076"/>
          <ac:spMkLst>
            <pc:docMk/>
            <pc:sldMk cId="776869615" sldId="590"/>
            <ac:spMk id="4" creationId="{0A0064C7-6463-61B5-E449-C37D6DFE9D9D}"/>
          </ac:spMkLst>
        </pc:spChg>
        <pc:spChg chg="mod">
          <ac:chgData name="Premkumar Baskar" userId="ebc22c3c-6afc-433e-89b6-7d8c354f4e66" providerId="ADAL" clId="{C8ABAC82-3E4E-42BB-B153-AFB9CA9C3CE9}" dt="2024-10-24T11:00:32.444" v="23" actId="255"/>
          <ac:spMkLst>
            <pc:docMk/>
            <pc:sldMk cId="776869615" sldId="590"/>
            <ac:spMk id="8" creationId="{94A6F259-55D9-08A5-3BFA-95E681EF273E}"/>
          </ac:spMkLst>
        </pc:spChg>
      </pc:sldChg>
      <pc:sldChg chg="modSp mod">
        <pc:chgData name="Premkumar Baskar" userId="ebc22c3c-6afc-433e-89b6-7d8c354f4e66" providerId="ADAL" clId="{C8ABAC82-3E4E-42BB-B153-AFB9CA9C3CE9}" dt="2024-10-28T04:11:49.972" v="49" actId="255"/>
        <pc:sldMkLst>
          <pc:docMk/>
          <pc:sldMk cId="899985112" sldId="591"/>
        </pc:sldMkLst>
        <pc:spChg chg="mod">
          <ac:chgData name="Premkumar Baskar" userId="ebc22c3c-6afc-433e-89b6-7d8c354f4e66" providerId="ADAL" clId="{C8ABAC82-3E4E-42BB-B153-AFB9CA9C3CE9}" dt="2024-10-28T04:11:49.972" v="49" actId="255"/>
          <ac:spMkLst>
            <pc:docMk/>
            <pc:sldMk cId="899985112" sldId="591"/>
            <ac:spMk id="5" creationId="{762E2E9B-8E50-8971-322D-627AB6E51DCD}"/>
          </ac:spMkLst>
        </pc:spChg>
      </pc:sldChg>
      <pc:sldChg chg="modSp mod">
        <pc:chgData name="Premkumar Baskar" userId="ebc22c3c-6afc-433e-89b6-7d8c354f4e66" providerId="ADAL" clId="{C8ABAC82-3E4E-42BB-B153-AFB9CA9C3CE9}" dt="2024-10-24T11:00:57.038" v="25" actId="1076"/>
        <pc:sldMkLst>
          <pc:docMk/>
          <pc:sldMk cId="1582623627" sldId="592"/>
        </pc:sldMkLst>
        <pc:spChg chg="mod">
          <ac:chgData name="Premkumar Baskar" userId="ebc22c3c-6afc-433e-89b6-7d8c354f4e66" providerId="ADAL" clId="{C8ABAC82-3E4E-42BB-B153-AFB9CA9C3CE9}" dt="2024-10-24T11:00:57.038" v="25" actId="1076"/>
          <ac:spMkLst>
            <pc:docMk/>
            <pc:sldMk cId="1582623627" sldId="592"/>
            <ac:spMk id="6" creationId="{BD29073D-910C-5805-6DF0-096E5FB93D1F}"/>
          </ac:spMkLst>
        </pc:spChg>
      </pc:sldChg>
      <pc:sldChg chg="addSp modSp mod">
        <pc:chgData name="Premkumar Baskar" userId="ebc22c3c-6afc-433e-89b6-7d8c354f4e66" providerId="ADAL" clId="{C8ABAC82-3E4E-42BB-B153-AFB9CA9C3CE9}" dt="2024-10-28T04:12:39.484" v="54" actId="1076"/>
        <pc:sldMkLst>
          <pc:docMk/>
          <pc:sldMk cId="755217290" sldId="594"/>
        </pc:sldMkLst>
        <pc:spChg chg="add mod">
          <ac:chgData name="Premkumar Baskar" userId="ebc22c3c-6afc-433e-89b6-7d8c354f4e66" providerId="ADAL" clId="{C8ABAC82-3E4E-42BB-B153-AFB9CA9C3CE9}" dt="2024-10-28T04:12:22.968" v="50"/>
          <ac:spMkLst>
            <pc:docMk/>
            <pc:sldMk cId="755217290" sldId="594"/>
            <ac:spMk id="3" creationId="{D6193FCE-8426-AA64-6108-8AC1A48C85D8}"/>
          </ac:spMkLst>
        </pc:spChg>
        <pc:spChg chg="mod">
          <ac:chgData name="Premkumar Baskar" userId="ebc22c3c-6afc-433e-89b6-7d8c354f4e66" providerId="ADAL" clId="{C8ABAC82-3E4E-42BB-B153-AFB9CA9C3CE9}" dt="2024-10-28T04:12:39.484" v="54" actId="1076"/>
          <ac:spMkLst>
            <pc:docMk/>
            <pc:sldMk cId="755217290" sldId="594"/>
            <ac:spMk id="5" creationId="{B322A4B5-9E3E-DA58-E6DE-6E318B5A3054}"/>
          </ac:spMkLst>
        </pc:spChg>
        <pc:grpChg chg="mod">
          <ac:chgData name="Premkumar Baskar" userId="ebc22c3c-6afc-433e-89b6-7d8c354f4e66" providerId="ADAL" clId="{C8ABAC82-3E4E-42BB-B153-AFB9CA9C3CE9}" dt="2024-10-28T04:12:30.612" v="52" actId="1076"/>
          <ac:grpSpMkLst>
            <pc:docMk/>
            <pc:sldMk cId="755217290" sldId="594"/>
            <ac:grpSpMk id="19" creationId="{08F38154-FE09-44B0-CDDE-A73832CF290D}"/>
          </ac:grpSpMkLst>
        </pc:grpChg>
        <pc:grpChg chg="mod">
          <ac:chgData name="Premkumar Baskar" userId="ebc22c3c-6afc-433e-89b6-7d8c354f4e66" providerId="ADAL" clId="{C8ABAC82-3E4E-42BB-B153-AFB9CA9C3CE9}" dt="2024-10-28T04:12:33.972" v="53" actId="1076"/>
          <ac:grpSpMkLst>
            <pc:docMk/>
            <pc:sldMk cId="755217290" sldId="594"/>
            <ac:grpSpMk id="22" creationId="{B11CE8AB-EC1A-9195-C6D5-A49B2662E6DF}"/>
          </ac:grpSpMkLst>
        </pc:grpChg>
        <pc:picChg chg="mod">
          <ac:chgData name="Premkumar Baskar" userId="ebc22c3c-6afc-433e-89b6-7d8c354f4e66" providerId="ADAL" clId="{C8ABAC82-3E4E-42BB-B153-AFB9CA9C3CE9}" dt="2024-10-28T04:12:27.510" v="51" actId="1076"/>
          <ac:picMkLst>
            <pc:docMk/>
            <pc:sldMk cId="755217290" sldId="594"/>
            <ac:picMk id="18" creationId="{1D448E6C-C978-F138-BB71-478EDD822F7D}"/>
          </ac:picMkLst>
        </pc:picChg>
      </pc:sldChg>
      <pc:sldChg chg="modSp mod">
        <pc:chgData name="Premkumar Baskar" userId="ebc22c3c-6afc-433e-89b6-7d8c354f4e66" providerId="ADAL" clId="{C8ABAC82-3E4E-42BB-B153-AFB9CA9C3CE9}" dt="2024-10-28T04:49:12.022" v="92" actId="20577"/>
        <pc:sldMkLst>
          <pc:docMk/>
          <pc:sldMk cId="135080481" sldId="601"/>
        </pc:sldMkLst>
        <pc:spChg chg="mod">
          <ac:chgData name="Premkumar Baskar" userId="ebc22c3c-6afc-433e-89b6-7d8c354f4e66" providerId="ADAL" clId="{C8ABAC82-3E4E-42BB-B153-AFB9CA9C3CE9}" dt="2024-10-28T04:49:12.022" v="92" actId="20577"/>
          <ac:spMkLst>
            <pc:docMk/>
            <pc:sldMk cId="135080481" sldId="601"/>
            <ac:spMk id="3" creationId="{44A6E848-628C-043C-E733-A16EDAA88B92}"/>
          </ac:spMkLst>
        </pc:spChg>
      </pc:sldChg>
      <pc:sldChg chg="modSp mod">
        <pc:chgData name="Premkumar Baskar" userId="ebc22c3c-6afc-433e-89b6-7d8c354f4e66" providerId="ADAL" clId="{C8ABAC82-3E4E-42BB-B153-AFB9CA9C3CE9}" dt="2024-10-23T11:29:14.309" v="6" actId="1076"/>
        <pc:sldMkLst>
          <pc:docMk/>
          <pc:sldMk cId="2615728492" sldId="608"/>
        </pc:sldMkLst>
        <pc:spChg chg="mod">
          <ac:chgData name="Premkumar Baskar" userId="ebc22c3c-6afc-433e-89b6-7d8c354f4e66" providerId="ADAL" clId="{C8ABAC82-3E4E-42BB-B153-AFB9CA9C3CE9}" dt="2024-10-23T11:29:02.485" v="4" actId="1076"/>
          <ac:spMkLst>
            <pc:docMk/>
            <pc:sldMk cId="2615728492" sldId="608"/>
            <ac:spMk id="14" creationId="{7C35E258-1AF5-1AAC-5DAE-495A9933FA1E}"/>
          </ac:spMkLst>
        </pc:spChg>
        <pc:spChg chg="mod">
          <ac:chgData name="Premkumar Baskar" userId="ebc22c3c-6afc-433e-89b6-7d8c354f4e66" providerId="ADAL" clId="{C8ABAC82-3E4E-42BB-B153-AFB9CA9C3CE9}" dt="2024-10-23T11:29:14.309" v="6" actId="1076"/>
          <ac:spMkLst>
            <pc:docMk/>
            <pc:sldMk cId="2615728492" sldId="608"/>
            <ac:spMk id="15" creationId="{D275A090-F221-B3A7-4C41-44980CC90703}"/>
          </ac:spMkLst>
        </pc:spChg>
        <pc:cxnChg chg="mod">
          <ac:chgData name="Premkumar Baskar" userId="ebc22c3c-6afc-433e-89b6-7d8c354f4e66" providerId="ADAL" clId="{C8ABAC82-3E4E-42BB-B153-AFB9CA9C3CE9}" dt="2024-10-23T11:29:02.485" v="4" actId="1076"/>
          <ac:cxnSpMkLst>
            <pc:docMk/>
            <pc:sldMk cId="2615728492" sldId="608"/>
            <ac:cxnSpMk id="21" creationId="{1C119943-0C2F-6184-DEA3-C4A3EAAFD426}"/>
          </ac:cxnSpMkLst>
        </pc:cxnChg>
        <pc:cxnChg chg="mod">
          <ac:chgData name="Premkumar Baskar" userId="ebc22c3c-6afc-433e-89b6-7d8c354f4e66" providerId="ADAL" clId="{C8ABAC82-3E4E-42BB-B153-AFB9CA9C3CE9}" dt="2024-10-23T11:29:14.309" v="6" actId="1076"/>
          <ac:cxnSpMkLst>
            <pc:docMk/>
            <pc:sldMk cId="2615728492" sldId="608"/>
            <ac:cxnSpMk id="28" creationId="{A6115A94-91B2-A1D5-20B1-56B3A0FF9D19}"/>
          </ac:cxnSpMkLst>
        </pc:cxnChg>
      </pc:sldChg>
      <pc:sldChg chg="modSp mod">
        <pc:chgData name="Premkumar Baskar" userId="ebc22c3c-6afc-433e-89b6-7d8c354f4e66" providerId="ADAL" clId="{C8ABAC82-3E4E-42BB-B153-AFB9CA9C3CE9}" dt="2024-10-23T08:46:17.467" v="1" actId="1076"/>
        <pc:sldMkLst>
          <pc:docMk/>
          <pc:sldMk cId="2543455651" sldId="609"/>
        </pc:sldMkLst>
        <pc:spChg chg="mod">
          <ac:chgData name="Premkumar Baskar" userId="ebc22c3c-6afc-433e-89b6-7d8c354f4e66" providerId="ADAL" clId="{C8ABAC82-3E4E-42BB-B153-AFB9CA9C3CE9}" dt="2024-10-23T08:46:17.467" v="1" actId="1076"/>
          <ac:spMkLst>
            <pc:docMk/>
            <pc:sldMk cId="2543455651" sldId="609"/>
            <ac:spMk id="6" creationId="{A46899A4-0444-F4EA-CE42-5583F2224AC3}"/>
          </ac:spMkLst>
        </pc:spChg>
      </pc:sldChg>
      <pc:sldChg chg="addSp modSp mod">
        <pc:chgData name="Premkumar Baskar" userId="ebc22c3c-6afc-433e-89b6-7d8c354f4e66" providerId="ADAL" clId="{C8ABAC82-3E4E-42BB-B153-AFB9CA9C3CE9}" dt="2024-10-28T04:27:50.457" v="77" actId="20577"/>
        <pc:sldMkLst>
          <pc:docMk/>
          <pc:sldMk cId="3454380291" sldId="616"/>
        </pc:sldMkLst>
        <pc:spChg chg="add mod">
          <ac:chgData name="Premkumar Baskar" userId="ebc22c3c-6afc-433e-89b6-7d8c354f4e66" providerId="ADAL" clId="{C8ABAC82-3E4E-42BB-B153-AFB9CA9C3CE9}" dt="2024-10-28T04:27:50.457" v="77" actId="20577"/>
          <ac:spMkLst>
            <pc:docMk/>
            <pc:sldMk cId="3454380291" sldId="616"/>
            <ac:spMk id="3" creationId="{B20BF137-96C7-031A-CE3C-FFF7D164BE71}"/>
          </ac:spMkLst>
        </pc:spChg>
      </pc:sldChg>
      <pc:sldChg chg="addSp modSp">
        <pc:chgData name="Premkumar Baskar" userId="ebc22c3c-6afc-433e-89b6-7d8c354f4e66" providerId="ADAL" clId="{C8ABAC82-3E4E-42BB-B153-AFB9CA9C3CE9}" dt="2024-10-28T04:28:06.385" v="78"/>
        <pc:sldMkLst>
          <pc:docMk/>
          <pc:sldMk cId="2789330692" sldId="617"/>
        </pc:sldMkLst>
        <pc:spChg chg="add mod">
          <ac:chgData name="Premkumar Baskar" userId="ebc22c3c-6afc-433e-89b6-7d8c354f4e66" providerId="ADAL" clId="{C8ABAC82-3E4E-42BB-B153-AFB9CA9C3CE9}" dt="2024-10-28T04:28:06.385" v="78"/>
          <ac:spMkLst>
            <pc:docMk/>
            <pc:sldMk cId="2789330692" sldId="617"/>
            <ac:spMk id="3" creationId="{FDB1A9F5-CFA2-9596-6A74-75317AAECBD0}"/>
          </ac:spMkLst>
        </pc:spChg>
      </pc:sldChg>
      <pc:sldChg chg="addSp modSp">
        <pc:chgData name="Premkumar Baskar" userId="ebc22c3c-6afc-433e-89b6-7d8c354f4e66" providerId="ADAL" clId="{C8ABAC82-3E4E-42BB-B153-AFB9CA9C3CE9}" dt="2024-10-28T04:28:12.350" v="79"/>
        <pc:sldMkLst>
          <pc:docMk/>
          <pc:sldMk cId="2417878468" sldId="618"/>
        </pc:sldMkLst>
        <pc:spChg chg="add mod">
          <ac:chgData name="Premkumar Baskar" userId="ebc22c3c-6afc-433e-89b6-7d8c354f4e66" providerId="ADAL" clId="{C8ABAC82-3E4E-42BB-B153-AFB9CA9C3CE9}" dt="2024-10-28T04:28:12.350" v="79"/>
          <ac:spMkLst>
            <pc:docMk/>
            <pc:sldMk cId="2417878468" sldId="618"/>
            <ac:spMk id="3" creationId="{BDFD22F9-CEE3-F13A-5D9D-F0DB8E855488}"/>
          </ac:spMkLst>
        </pc:spChg>
      </pc:sldChg>
      <pc:sldChg chg="addSp modSp">
        <pc:chgData name="Premkumar Baskar" userId="ebc22c3c-6afc-433e-89b6-7d8c354f4e66" providerId="ADAL" clId="{C8ABAC82-3E4E-42BB-B153-AFB9CA9C3CE9}" dt="2024-10-28T04:28:49.071" v="80"/>
        <pc:sldMkLst>
          <pc:docMk/>
          <pc:sldMk cId="4087519283" sldId="619"/>
        </pc:sldMkLst>
        <pc:spChg chg="add mod">
          <ac:chgData name="Premkumar Baskar" userId="ebc22c3c-6afc-433e-89b6-7d8c354f4e66" providerId="ADAL" clId="{C8ABAC82-3E4E-42BB-B153-AFB9CA9C3CE9}" dt="2024-10-28T04:28:49.071" v="80"/>
          <ac:spMkLst>
            <pc:docMk/>
            <pc:sldMk cId="4087519283" sldId="619"/>
            <ac:spMk id="3" creationId="{C9130544-E169-03AC-67A7-DF8262847EAE}"/>
          </ac:spMkLst>
        </pc:spChg>
      </pc:sldChg>
      <pc:sldChg chg="addSp modSp mod">
        <pc:chgData name="Premkumar Baskar" userId="ebc22c3c-6afc-433e-89b6-7d8c354f4e66" providerId="ADAL" clId="{C8ABAC82-3E4E-42BB-B153-AFB9CA9C3CE9}" dt="2024-10-28T04:48:55.733" v="91" actId="20577"/>
        <pc:sldMkLst>
          <pc:docMk/>
          <pc:sldMk cId="841758051" sldId="621"/>
        </pc:sldMkLst>
        <pc:spChg chg="add mod">
          <ac:chgData name="Premkumar Baskar" userId="ebc22c3c-6afc-433e-89b6-7d8c354f4e66" providerId="ADAL" clId="{C8ABAC82-3E4E-42BB-B153-AFB9CA9C3CE9}" dt="2024-10-28T04:48:55.733" v="91" actId="20577"/>
          <ac:spMkLst>
            <pc:docMk/>
            <pc:sldMk cId="841758051" sldId="621"/>
            <ac:spMk id="3" creationId="{6B196BE4-1884-44C7-7F62-EA6FC95FB009}"/>
          </ac:spMkLst>
        </pc:spChg>
        <pc:spChg chg="mod">
          <ac:chgData name="Premkumar Baskar" userId="ebc22c3c-6afc-433e-89b6-7d8c354f4e66" providerId="ADAL" clId="{C8ABAC82-3E4E-42BB-B153-AFB9CA9C3CE9}" dt="2024-10-23T09:44:25.664" v="2" actId="255"/>
          <ac:spMkLst>
            <pc:docMk/>
            <pc:sldMk cId="841758051" sldId="621"/>
            <ac:spMk id="5" creationId="{3301561E-F840-5193-846E-6308AB304D9B}"/>
          </ac:spMkLst>
        </pc:spChg>
      </pc:sldChg>
      <pc:sldChg chg="addSp modSp mod">
        <pc:chgData name="Premkumar Baskar" userId="ebc22c3c-6afc-433e-89b6-7d8c354f4e66" providerId="ADAL" clId="{C8ABAC82-3E4E-42BB-B153-AFB9CA9C3CE9}" dt="2024-10-28T04:13:36.096" v="62" actId="1076"/>
        <pc:sldMkLst>
          <pc:docMk/>
          <pc:sldMk cId="3214824028" sldId="629"/>
        </pc:sldMkLst>
        <pc:spChg chg="mod">
          <ac:chgData name="Premkumar Baskar" userId="ebc22c3c-6afc-433e-89b6-7d8c354f4e66" providerId="ADAL" clId="{C8ABAC82-3E4E-42BB-B153-AFB9CA9C3CE9}" dt="2024-10-28T04:13:22.695" v="60" actId="1076"/>
          <ac:spMkLst>
            <pc:docMk/>
            <pc:sldMk cId="3214824028" sldId="629"/>
            <ac:spMk id="5" creationId="{5A06884A-D5C6-8614-CC66-94EAB5FEEF59}"/>
          </ac:spMkLst>
        </pc:spChg>
        <pc:spChg chg="add mod">
          <ac:chgData name="Premkumar Baskar" userId="ebc22c3c-6afc-433e-89b6-7d8c354f4e66" providerId="ADAL" clId="{C8ABAC82-3E4E-42BB-B153-AFB9CA9C3CE9}" dt="2024-10-28T04:13:10.583" v="55"/>
          <ac:spMkLst>
            <pc:docMk/>
            <pc:sldMk cId="3214824028" sldId="629"/>
            <ac:spMk id="7" creationId="{7DEDB966-FC93-A0C1-9B72-D90CB1DBDCAD}"/>
          </ac:spMkLst>
        </pc:spChg>
        <pc:grpChg chg="mod">
          <ac:chgData name="Premkumar Baskar" userId="ebc22c3c-6afc-433e-89b6-7d8c354f4e66" providerId="ADAL" clId="{C8ABAC82-3E4E-42BB-B153-AFB9CA9C3CE9}" dt="2024-10-28T04:13:15.191" v="57" actId="1076"/>
          <ac:grpSpMkLst>
            <pc:docMk/>
            <pc:sldMk cId="3214824028" sldId="629"/>
            <ac:grpSpMk id="6" creationId="{7FC5423D-D7C2-5501-14EC-2240C35FDB79}"/>
          </ac:grpSpMkLst>
        </pc:grpChg>
        <pc:grpChg chg="mod">
          <ac:chgData name="Premkumar Baskar" userId="ebc22c3c-6afc-433e-89b6-7d8c354f4e66" providerId="ADAL" clId="{C8ABAC82-3E4E-42BB-B153-AFB9CA9C3CE9}" dt="2024-10-28T04:13:34.602" v="61" actId="1076"/>
          <ac:grpSpMkLst>
            <pc:docMk/>
            <pc:sldMk cId="3214824028" sldId="629"/>
            <ac:grpSpMk id="19" creationId="{8B4F23E2-0208-EFAF-ED9C-CF905CC2600D}"/>
          </ac:grpSpMkLst>
        </pc:grpChg>
        <pc:grpChg chg="mod">
          <ac:chgData name="Premkumar Baskar" userId="ebc22c3c-6afc-433e-89b6-7d8c354f4e66" providerId="ADAL" clId="{C8ABAC82-3E4E-42BB-B153-AFB9CA9C3CE9}" dt="2024-10-28T04:13:36.096" v="62" actId="1076"/>
          <ac:grpSpMkLst>
            <pc:docMk/>
            <pc:sldMk cId="3214824028" sldId="629"/>
            <ac:grpSpMk id="22" creationId="{0ECA8F1E-C23A-15B1-622E-67F222ABD1A6}"/>
          </ac:grpSpMkLst>
        </pc:grpChg>
        <pc:picChg chg="mod">
          <ac:chgData name="Premkumar Baskar" userId="ebc22c3c-6afc-433e-89b6-7d8c354f4e66" providerId="ADAL" clId="{C8ABAC82-3E4E-42BB-B153-AFB9CA9C3CE9}" dt="2024-10-28T04:13:13.728" v="56" actId="1076"/>
          <ac:picMkLst>
            <pc:docMk/>
            <pc:sldMk cId="3214824028" sldId="629"/>
            <ac:picMk id="18" creationId="{1F177C2C-E2FF-7E07-83E4-48178A4FEE4B}"/>
          </ac:picMkLst>
        </pc:picChg>
      </pc:sldChg>
      <pc:sldChg chg="modSp mod">
        <pc:chgData name="Premkumar Baskar" userId="ebc22c3c-6afc-433e-89b6-7d8c354f4e66" providerId="ADAL" clId="{C8ABAC82-3E4E-42BB-B153-AFB9CA9C3CE9}" dt="2024-10-28T04:18:14.453" v="63" actId="255"/>
        <pc:sldMkLst>
          <pc:docMk/>
          <pc:sldMk cId="1525831729" sldId="632"/>
        </pc:sldMkLst>
        <pc:spChg chg="mod">
          <ac:chgData name="Premkumar Baskar" userId="ebc22c3c-6afc-433e-89b6-7d8c354f4e66" providerId="ADAL" clId="{C8ABAC82-3E4E-42BB-B153-AFB9CA9C3CE9}" dt="2024-10-28T04:18:14.453" v="63" actId="255"/>
          <ac:spMkLst>
            <pc:docMk/>
            <pc:sldMk cId="1525831729" sldId="632"/>
            <ac:spMk id="5" creationId="{DEE5829E-75D9-71A0-0106-E7083F9DF8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10/28/2024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139CFA6-8C68-0943-80D2-57D8206AA2C0}" type="slidenum">
              <a:rPr lang="en-US" smtClean="0"/>
              <a:t>1</a:t>
            </a:fld>
            <a:endParaRPr lang="en-US" dirty="0"/>
          </a:p>
        </p:txBody>
      </p:sp>
    </p:spTree>
    <p:extLst>
      <p:ext uri="{BB962C8B-B14F-4D97-AF65-F5344CB8AC3E}">
        <p14:creationId xmlns:p14="http://schemas.microsoft.com/office/powerpoint/2010/main" val="169878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0A3F2-A902-C950-058C-9C2A8439E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66EB1-759B-EC42-6E7D-605A082EF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57C70-BFD7-5E8D-8CF5-56F36B3803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DBDA4E-A3D5-13A8-C8C4-0F99CDB8E7DD}"/>
              </a:ext>
            </a:extLst>
          </p:cNvPr>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215806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0C88-A72E-D1A1-3B2D-3BD9488F8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54D76-63D4-9E2C-E38D-65C2450B7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87012-77A1-2084-1F53-ADA0D99750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4566A-C12D-34B3-CD6A-5A70B0E5B77D}"/>
              </a:ext>
            </a:extLst>
          </p:cNvPr>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1537456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A0F9-FB5F-96F6-79F3-176D26CC1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D0C24-919F-E5DF-F711-7203ACE1F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49399-943F-5B58-4EA8-09F2D45420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78FE9-1288-B227-3647-669B2F784777}"/>
              </a:ext>
            </a:extLst>
          </p:cNvPr>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235313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22EFA-579F-4111-E006-530ADBA24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C380C-DDF9-34C7-B1CA-E1AF80E63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AEB74-542F-8B63-A568-13CBD3254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4877A4-98F9-3AC9-AC33-0EE059183BB2}"/>
              </a:ext>
            </a:extLst>
          </p:cNvPr>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154464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A525-FED1-8277-025F-9CABB6165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36870-A4E2-7151-97C7-31943991E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57173-5600-7FE8-0EFE-AF64B3E8E8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A37767-7C7B-89AA-A3BF-37CA9BB22B22}"/>
              </a:ext>
            </a:extLst>
          </p:cNvPr>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373402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50BCA-8BEC-49FA-B704-1F958B6CC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4EF68-A0C5-908B-B34B-F6CD434B1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57132-6E12-2AC4-53DC-7B84A126DD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E93A1-4D34-BE19-934F-1145FDF1341D}"/>
              </a:ext>
            </a:extLst>
          </p:cNvPr>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132774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A361F-92B0-3162-3389-A754867B6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FDD53-95BB-5C68-F782-2008A9D62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E625F-7410-4426-DA14-7C0633D33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100E8-EA59-2C08-F2EA-4B3829C73B08}"/>
              </a:ext>
            </a:extLst>
          </p:cNvPr>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302451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293E-367D-DB16-452C-678BDC2A6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F7CBA-6006-2438-6949-FEA8D45E7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1D6C9-963E-6802-33E7-83F2F6695F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163A9D-EE32-26DF-BC71-23F2DB3641FA}"/>
              </a:ext>
            </a:extLst>
          </p:cNvPr>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736532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89DAD-E191-58B1-719E-CB2F029DE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D8E32-B3C6-CD43-B9BB-919ED0687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DFE30-6D9C-D12B-951B-2D63459AEA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0C4DB4-A6B1-6001-A7EA-87DF924AB2AF}"/>
              </a:ext>
            </a:extLst>
          </p:cNvPr>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639248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20843-7D55-2584-C1D2-C4B51E63E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1391D-1AC1-9604-70CC-2CF1CADB4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39CBF-F39F-2C00-2063-DC4879FECE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7B28BC-7405-758C-E3C8-AD0D74385E43}"/>
              </a:ext>
            </a:extLst>
          </p:cNvPr>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193121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91553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0E09D-0EDC-96D0-D309-4CA2732EC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60479-B5E4-FB95-E701-FADBE368B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F140E-1C99-AB48-770A-9BAB2716F7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3CE553-8C5C-49DB-CF1C-4DE0A34EB8FB}"/>
              </a:ext>
            </a:extLst>
          </p:cNvPr>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375331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4FF38-ECB9-9490-72E8-D77E9906F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55A24-51A0-5A2B-E54B-410DFB5A1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CF9B0-00D4-F646-A4AB-54696787B2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032D3-749C-BD41-7257-EB03CD484F25}"/>
              </a:ext>
            </a:extLst>
          </p:cNvPr>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3017484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3C4B-2868-6D65-2BD7-EAF7E5483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58087-8D77-6FC5-2202-BF3320EC4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B7A47-EE44-65D6-C19D-EFAFFC0855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7D95F7-0AF9-509B-EC23-5B81E6F305DE}"/>
              </a:ext>
            </a:extLst>
          </p:cNvPr>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248932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AF970-0C75-AFB0-D485-BD8F4F85F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86143-ED93-BB54-08F5-AD14505D0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5D1E6-7BD5-895A-C7D8-43F72F5983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C2739F-0C82-32B5-3996-824F64527B7A}"/>
              </a:ext>
            </a:extLst>
          </p:cNvPr>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357823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5B00-985D-64B1-08B8-26F948B5F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B698E-B76E-EB99-3C57-86C4B17EF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3A96D-704F-C78E-6783-AD67DB4D55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61D150-4C88-C1C3-7D61-F83EBCCB97FC}"/>
              </a:ext>
            </a:extLst>
          </p:cNvPr>
          <p:cNvSpPr>
            <a:spLocks noGrp="1"/>
          </p:cNvSpPr>
          <p:nvPr>
            <p:ph type="sldNum" sz="quarter" idx="5"/>
          </p:nvPr>
        </p:nvSpPr>
        <p:spPr/>
        <p:txBody>
          <a:bodyPr/>
          <a:lstStyle/>
          <a:p>
            <a:fld id="{D139CFA6-8C68-0943-80D2-57D8206AA2C0}" type="slidenum">
              <a:rPr lang="en-US" smtClean="0"/>
              <a:t>24</a:t>
            </a:fld>
            <a:endParaRPr lang="en-US" dirty="0"/>
          </a:p>
        </p:txBody>
      </p:sp>
    </p:spTree>
    <p:extLst>
      <p:ext uri="{BB962C8B-B14F-4D97-AF65-F5344CB8AC3E}">
        <p14:creationId xmlns:p14="http://schemas.microsoft.com/office/powerpoint/2010/main" val="76528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00D8B-C782-F6C2-007C-BB12AB0D8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6CC42-3AE9-1509-264A-2415170F8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EB4D3-7163-AE0F-2FFE-A02632DDED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1E63CD-991E-B276-2EEA-403900688AC0}"/>
              </a:ext>
            </a:extLst>
          </p:cNvPr>
          <p:cNvSpPr>
            <a:spLocks noGrp="1"/>
          </p:cNvSpPr>
          <p:nvPr>
            <p:ph type="sldNum" sz="quarter" idx="5"/>
          </p:nvPr>
        </p:nvSpPr>
        <p:spPr/>
        <p:txBody>
          <a:bodyPr/>
          <a:lstStyle/>
          <a:p>
            <a:fld id="{D139CFA6-8C68-0943-80D2-57D8206AA2C0}" type="slidenum">
              <a:rPr lang="en-US" smtClean="0"/>
              <a:t>25</a:t>
            </a:fld>
            <a:endParaRPr lang="en-US" dirty="0"/>
          </a:p>
        </p:txBody>
      </p:sp>
    </p:spTree>
    <p:extLst>
      <p:ext uri="{BB962C8B-B14F-4D97-AF65-F5344CB8AC3E}">
        <p14:creationId xmlns:p14="http://schemas.microsoft.com/office/powerpoint/2010/main" val="3351262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D1DDD-84F4-CCEB-0880-53BA5EC34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CFDAA-CC38-104A-A609-33C36ABA2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325AC-948D-8CBB-ACBF-995CAE7EA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7148B2-858E-3AF8-798C-7D6ED7E97F58}"/>
              </a:ext>
            </a:extLst>
          </p:cNvPr>
          <p:cNvSpPr>
            <a:spLocks noGrp="1"/>
          </p:cNvSpPr>
          <p:nvPr>
            <p:ph type="sldNum" sz="quarter" idx="5"/>
          </p:nvPr>
        </p:nvSpPr>
        <p:spPr/>
        <p:txBody>
          <a:bodyPr/>
          <a:lstStyle/>
          <a:p>
            <a:fld id="{D139CFA6-8C68-0943-80D2-57D8206AA2C0}" type="slidenum">
              <a:rPr lang="en-US" smtClean="0"/>
              <a:t>26</a:t>
            </a:fld>
            <a:endParaRPr lang="en-US" dirty="0"/>
          </a:p>
        </p:txBody>
      </p:sp>
    </p:spTree>
    <p:extLst>
      <p:ext uri="{BB962C8B-B14F-4D97-AF65-F5344CB8AC3E}">
        <p14:creationId xmlns:p14="http://schemas.microsoft.com/office/powerpoint/2010/main" val="13126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D1B3-DA00-CCC6-3C75-0EA64E2CA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54F3D-BA50-6DBF-0275-00592406A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92A10-2A3C-3554-895D-704D1BE3EB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E15B16-3FD8-2136-A409-0C38AE406D87}"/>
              </a:ext>
            </a:extLst>
          </p:cNvPr>
          <p:cNvSpPr>
            <a:spLocks noGrp="1"/>
          </p:cNvSpPr>
          <p:nvPr>
            <p:ph type="sldNum" sz="quarter" idx="5"/>
          </p:nvPr>
        </p:nvSpPr>
        <p:spPr/>
        <p:txBody>
          <a:bodyPr/>
          <a:lstStyle/>
          <a:p>
            <a:fld id="{D139CFA6-8C68-0943-80D2-57D8206AA2C0}" type="slidenum">
              <a:rPr lang="en-US" smtClean="0"/>
              <a:t>27</a:t>
            </a:fld>
            <a:endParaRPr lang="en-US" dirty="0"/>
          </a:p>
        </p:txBody>
      </p:sp>
    </p:spTree>
    <p:extLst>
      <p:ext uri="{BB962C8B-B14F-4D97-AF65-F5344CB8AC3E}">
        <p14:creationId xmlns:p14="http://schemas.microsoft.com/office/powerpoint/2010/main" val="2400232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5DB5-D45C-E40F-7577-7D5D42D1F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B1885-6608-B03B-D70D-D82356E168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74BA1-6776-9D52-2657-775E1E9718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AC0E40-BBA4-544D-946C-755C74054A47}"/>
              </a:ext>
            </a:extLst>
          </p:cNvPr>
          <p:cNvSpPr>
            <a:spLocks noGrp="1"/>
          </p:cNvSpPr>
          <p:nvPr>
            <p:ph type="sldNum" sz="quarter" idx="5"/>
          </p:nvPr>
        </p:nvSpPr>
        <p:spPr/>
        <p:txBody>
          <a:bodyPr/>
          <a:lstStyle/>
          <a:p>
            <a:fld id="{D139CFA6-8C68-0943-80D2-57D8206AA2C0}" type="slidenum">
              <a:rPr lang="en-US" smtClean="0"/>
              <a:t>28</a:t>
            </a:fld>
            <a:endParaRPr lang="en-US" dirty="0"/>
          </a:p>
        </p:txBody>
      </p:sp>
    </p:spTree>
    <p:extLst>
      <p:ext uri="{BB962C8B-B14F-4D97-AF65-F5344CB8AC3E}">
        <p14:creationId xmlns:p14="http://schemas.microsoft.com/office/powerpoint/2010/main" val="1755036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7896-C9B0-1E14-66B1-04895F0FD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C98A5-1255-AC48-93FD-76B493F7D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A6719-6644-36A6-35A5-769C9F6012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128D06-E5E5-65D4-31CE-9A6DD445BE56}"/>
              </a:ext>
            </a:extLst>
          </p:cNvPr>
          <p:cNvSpPr>
            <a:spLocks noGrp="1"/>
          </p:cNvSpPr>
          <p:nvPr>
            <p:ph type="sldNum" sz="quarter" idx="5"/>
          </p:nvPr>
        </p:nvSpPr>
        <p:spPr/>
        <p:txBody>
          <a:bodyPr/>
          <a:lstStyle/>
          <a:p>
            <a:fld id="{D139CFA6-8C68-0943-80D2-57D8206AA2C0}" type="slidenum">
              <a:rPr lang="en-US" smtClean="0"/>
              <a:t>29</a:t>
            </a:fld>
            <a:endParaRPr lang="en-US" dirty="0"/>
          </a:p>
        </p:txBody>
      </p:sp>
    </p:spTree>
    <p:extLst>
      <p:ext uri="{BB962C8B-B14F-4D97-AF65-F5344CB8AC3E}">
        <p14:creationId xmlns:p14="http://schemas.microsoft.com/office/powerpoint/2010/main" val="317130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213778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B3FC3-C032-D5C2-5EF6-9FCFBB0A7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0D431-670D-63E6-2AEB-152C469E4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2CF81-C0FD-97D2-AEFA-DAD0AD45FD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3507E4-3BC5-153A-ED60-C8CD7FA6FCC9}"/>
              </a:ext>
            </a:extLst>
          </p:cNvPr>
          <p:cNvSpPr>
            <a:spLocks noGrp="1"/>
          </p:cNvSpPr>
          <p:nvPr>
            <p:ph type="sldNum" sz="quarter" idx="5"/>
          </p:nvPr>
        </p:nvSpPr>
        <p:spPr/>
        <p:txBody>
          <a:bodyPr/>
          <a:lstStyle/>
          <a:p>
            <a:fld id="{D139CFA6-8C68-0943-80D2-57D8206AA2C0}" type="slidenum">
              <a:rPr lang="en-US" smtClean="0"/>
              <a:t>30</a:t>
            </a:fld>
            <a:endParaRPr lang="en-US" dirty="0"/>
          </a:p>
        </p:txBody>
      </p:sp>
    </p:spTree>
    <p:extLst>
      <p:ext uri="{BB962C8B-B14F-4D97-AF65-F5344CB8AC3E}">
        <p14:creationId xmlns:p14="http://schemas.microsoft.com/office/powerpoint/2010/main" val="931343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A6C2-29C3-4260-475F-8B058B460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F04ED-1FA7-B91B-AFD7-39DE209C9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9E97C-366D-D797-7098-60A305F62F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7F1BED-B49B-26F2-5A6F-544671D41148}"/>
              </a:ext>
            </a:extLst>
          </p:cNvPr>
          <p:cNvSpPr>
            <a:spLocks noGrp="1"/>
          </p:cNvSpPr>
          <p:nvPr>
            <p:ph type="sldNum" sz="quarter" idx="5"/>
          </p:nvPr>
        </p:nvSpPr>
        <p:spPr/>
        <p:txBody>
          <a:bodyPr/>
          <a:lstStyle/>
          <a:p>
            <a:fld id="{D139CFA6-8C68-0943-80D2-57D8206AA2C0}" type="slidenum">
              <a:rPr lang="en-US" smtClean="0"/>
              <a:t>31</a:t>
            </a:fld>
            <a:endParaRPr lang="en-US" dirty="0"/>
          </a:p>
        </p:txBody>
      </p:sp>
    </p:spTree>
    <p:extLst>
      <p:ext uri="{BB962C8B-B14F-4D97-AF65-F5344CB8AC3E}">
        <p14:creationId xmlns:p14="http://schemas.microsoft.com/office/powerpoint/2010/main" val="3470822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58EF1-E526-C2EF-EE9E-6797F96AF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405FF-0DF4-BF55-9406-32A814D5B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BF45F-3FD9-3377-9CDF-F12DC402DD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D870D-7526-D598-A2BF-195A57C47610}"/>
              </a:ext>
            </a:extLst>
          </p:cNvPr>
          <p:cNvSpPr>
            <a:spLocks noGrp="1"/>
          </p:cNvSpPr>
          <p:nvPr>
            <p:ph type="sldNum" sz="quarter" idx="5"/>
          </p:nvPr>
        </p:nvSpPr>
        <p:spPr/>
        <p:txBody>
          <a:bodyPr/>
          <a:lstStyle/>
          <a:p>
            <a:fld id="{D139CFA6-8C68-0943-80D2-57D8206AA2C0}" type="slidenum">
              <a:rPr lang="en-US" smtClean="0"/>
              <a:t>32</a:t>
            </a:fld>
            <a:endParaRPr lang="en-US" dirty="0"/>
          </a:p>
        </p:txBody>
      </p:sp>
    </p:spTree>
    <p:extLst>
      <p:ext uri="{BB962C8B-B14F-4D97-AF65-F5344CB8AC3E}">
        <p14:creationId xmlns:p14="http://schemas.microsoft.com/office/powerpoint/2010/main" val="4224681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374D-C782-F2B3-F063-B8CC5E750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BC934-9DDB-3BB2-0AAC-1DD2E431D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B5142-18F4-7289-7186-A191FC35A0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CE67D2-1F13-3272-CFE6-995D0FC9147E}"/>
              </a:ext>
            </a:extLst>
          </p:cNvPr>
          <p:cNvSpPr>
            <a:spLocks noGrp="1"/>
          </p:cNvSpPr>
          <p:nvPr>
            <p:ph type="sldNum" sz="quarter" idx="5"/>
          </p:nvPr>
        </p:nvSpPr>
        <p:spPr/>
        <p:txBody>
          <a:bodyPr/>
          <a:lstStyle/>
          <a:p>
            <a:fld id="{D139CFA6-8C68-0943-80D2-57D8206AA2C0}" type="slidenum">
              <a:rPr lang="en-US" smtClean="0"/>
              <a:t>33</a:t>
            </a:fld>
            <a:endParaRPr lang="en-US" dirty="0"/>
          </a:p>
        </p:txBody>
      </p:sp>
    </p:spTree>
    <p:extLst>
      <p:ext uri="{BB962C8B-B14F-4D97-AF65-F5344CB8AC3E}">
        <p14:creationId xmlns:p14="http://schemas.microsoft.com/office/powerpoint/2010/main" val="3644832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944E-177B-9364-2E3E-4C691263C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34B2E-EDDD-826A-B22B-D50C921B2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633B3-8C2E-3CFC-94C4-3B791EBC93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449D2A-364C-A99F-FC80-2DB54BBDAEDD}"/>
              </a:ext>
            </a:extLst>
          </p:cNvPr>
          <p:cNvSpPr>
            <a:spLocks noGrp="1"/>
          </p:cNvSpPr>
          <p:nvPr>
            <p:ph type="sldNum" sz="quarter" idx="5"/>
          </p:nvPr>
        </p:nvSpPr>
        <p:spPr/>
        <p:txBody>
          <a:bodyPr/>
          <a:lstStyle/>
          <a:p>
            <a:fld id="{D139CFA6-8C68-0943-80D2-57D8206AA2C0}" type="slidenum">
              <a:rPr lang="en-US" smtClean="0"/>
              <a:t>34</a:t>
            </a:fld>
            <a:endParaRPr lang="en-US" dirty="0"/>
          </a:p>
        </p:txBody>
      </p:sp>
    </p:spTree>
    <p:extLst>
      <p:ext uri="{BB962C8B-B14F-4D97-AF65-F5344CB8AC3E}">
        <p14:creationId xmlns:p14="http://schemas.microsoft.com/office/powerpoint/2010/main" val="63888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919A8-A30C-3AA6-FCB2-EC15889BF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9E431-44B0-A342-BADF-429FBE114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7B85A-4AE8-5BD3-D5E2-2FBF82DA82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0C7FDD-A2AD-C0C2-37AA-6F375D56A506}"/>
              </a:ext>
            </a:extLst>
          </p:cNvPr>
          <p:cNvSpPr>
            <a:spLocks noGrp="1"/>
          </p:cNvSpPr>
          <p:nvPr>
            <p:ph type="sldNum" sz="quarter" idx="5"/>
          </p:nvPr>
        </p:nvSpPr>
        <p:spPr/>
        <p:txBody>
          <a:bodyPr/>
          <a:lstStyle/>
          <a:p>
            <a:fld id="{D139CFA6-8C68-0943-80D2-57D8206AA2C0}" type="slidenum">
              <a:rPr lang="en-US" smtClean="0"/>
              <a:t>35</a:t>
            </a:fld>
            <a:endParaRPr lang="en-US" dirty="0"/>
          </a:p>
        </p:txBody>
      </p:sp>
    </p:spTree>
    <p:extLst>
      <p:ext uri="{BB962C8B-B14F-4D97-AF65-F5344CB8AC3E}">
        <p14:creationId xmlns:p14="http://schemas.microsoft.com/office/powerpoint/2010/main" val="2627493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46F3-8A85-FE7B-F619-CA1764456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A425-E88C-FC88-EB46-AF823CF97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AEFBE-8798-3E33-1E6C-E6FDEF3420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374E4-292E-F013-9B9A-DA74BB514C00}"/>
              </a:ext>
            </a:extLst>
          </p:cNvPr>
          <p:cNvSpPr>
            <a:spLocks noGrp="1"/>
          </p:cNvSpPr>
          <p:nvPr>
            <p:ph type="sldNum" sz="quarter" idx="5"/>
          </p:nvPr>
        </p:nvSpPr>
        <p:spPr/>
        <p:txBody>
          <a:bodyPr/>
          <a:lstStyle/>
          <a:p>
            <a:fld id="{D139CFA6-8C68-0943-80D2-57D8206AA2C0}" type="slidenum">
              <a:rPr lang="en-US" smtClean="0"/>
              <a:t>36</a:t>
            </a:fld>
            <a:endParaRPr lang="en-US" dirty="0"/>
          </a:p>
        </p:txBody>
      </p:sp>
    </p:spTree>
    <p:extLst>
      <p:ext uri="{BB962C8B-B14F-4D97-AF65-F5344CB8AC3E}">
        <p14:creationId xmlns:p14="http://schemas.microsoft.com/office/powerpoint/2010/main" val="2558958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1F735-FADD-6BB2-0DEB-65B30D926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A108A-4AC2-66F2-0483-ADECBCD02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6B27B-70FA-68BA-9B77-3B141C9930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E7C23B-A3B5-9324-35DE-EF82BCCAB8E3}"/>
              </a:ext>
            </a:extLst>
          </p:cNvPr>
          <p:cNvSpPr>
            <a:spLocks noGrp="1"/>
          </p:cNvSpPr>
          <p:nvPr>
            <p:ph type="sldNum" sz="quarter" idx="5"/>
          </p:nvPr>
        </p:nvSpPr>
        <p:spPr/>
        <p:txBody>
          <a:bodyPr/>
          <a:lstStyle/>
          <a:p>
            <a:fld id="{D139CFA6-8C68-0943-80D2-57D8206AA2C0}" type="slidenum">
              <a:rPr lang="en-US" smtClean="0"/>
              <a:t>37</a:t>
            </a:fld>
            <a:endParaRPr lang="en-US" dirty="0"/>
          </a:p>
        </p:txBody>
      </p:sp>
    </p:spTree>
    <p:extLst>
      <p:ext uri="{BB962C8B-B14F-4D97-AF65-F5344CB8AC3E}">
        <p14:creationId xmlns:p14="http://schemas.microsoft.com/office/powerpoint/2010/main" val="1901618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B065-59F9-4F2D-37C4-1274807A2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62B35-6242-D127-A87E-7AB43010C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F9B0C-7DE4-8349-4F88-508C2B25C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677D1-53EB-7956-2F19-EC35CE7212AD}"/>
              </a:ext>
            </a:extLst>
          </p:cNvPr>
          <p:cNvSpPr>
            <a:spLocks noGrp="1"/>
          </p:cNvSpPr>
          <p:nvPr>
            <p:ph type="sldNum" sz="quarter" idx="5"/>
          </p:nvPr>
        </p:nvSpPr>
        <p:spPr/>
        <p:txBody>
          <a:bodyPr/>
          <a:lstStyle/>
          <a:p>
            <a:fld id="{D139CFA6-8C68-0943-80D2-57D8206AA2C0}" type="slidenum">
              <a:rPr lang="en-US" smtClean="0"/>
              <a:t>38</a:t>
            </a:fld>
            <a:endParaRPr lang="en-US" dirty="0"/>
          </a:p>
        </p:txBody>
      </p:sp>
    </p:spTree>
    <p:extLst>
      <p:ext uri="{BB962C8B-B14F-4D97-AF65-F5344CB8AC3E}">
        <p14:creationId xmlns:p14="http://schemas.microsoft.com/office/powerpoint/2010/main" val="881789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6ECA1-8152-634E-07D7-A00FE8DFA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304AD-A019-3C0A-E12B-E724D694D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1D921-C66D-9318-45F2-CB2F34AB1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8E81F-F13D-FAD7-FA0F-4F12482ECD92}"/>
              </a:ext>
            </a:extLst>
          </p:cNvPr>
          <p:cNvSpPr>
            <a:spLocks noGrp="1"/>
          </p:cNvSpPr>
          <p:nvPr>
            <p:ph type="sldNum" sz="quarter" idx="5"/>
          </p:nvPr>
        </p:nvSpPr>
        <p:spPr/>
        <p:txBody>
          <a:bodyPr/>
          <a:lstStyle/>
          <a:p>
            <a:fld id="{D139CFA6-8C68-0943-80D2-57D8206AA2C0}" type="slidenum">
              <a:rPr lang="en-US" smtClean="0"/>
              <a:t>39</a:t>
            </a:fld>
            <a:endParaRPr lang="en-US" dirty="0"/>
          </a:p>
        </p:txBody>
      </p:sp>
    </p:spTree>
    <p:extLst>
      <p:ext uri="{BB962C8B-B14F-4D97-AF65-F5344CB8AC3E}">
        <p14:creationId xmlns:p14="http://schemas.microsoft.com/office/powerpoint/2010/main" val="364544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235492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83223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55348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5DA4-EE9E-43D5-75A6-801809741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60DAF-3FD4-087F-A896-5A06282D5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7B50A-91EF-1B72-D752-D215920E02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60319D-EA86-9BE7-255D-4B64BD26AC0A}"/>
              </a:ext>
            </a:extLst>
          </p:cNvPr>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164727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4F3A-980E-4B74-0798-80B8A6B30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50F0C-3914-AF33-AD69-079AFF49A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2C301-64AD-6592-F869-A255D996EC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363172-212F-6D86-6168-8900D26B7F07}"/>
              </a:ext>
            </a:extLst>
          </p:cNvPr>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342886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DFC7-4C8D-B046-353E-166E36EE8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37526-81C0-5E65-B9EF-AFA6867EF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A7C03-A697-2887-7799-719471F68E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19133E-D5A8-599C-9D4A-5E70E421AE89}"/>
              </a:ext>
            </a:extLst>
          </p:cNvPr>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211204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10/28/2024</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10/28/2024</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6.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png"/><Relationship Id="rId7" Type="http://schemas.openxmlformats.org/officeDocument/2006/relationships/image" Target="../media/image38.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png"/><Relationship Id="rId7" Type="http://schemas.openxmlformats.org/officeDocument/2006/relationships/image" Target="../media/image38.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3.JPE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38.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3.JPE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png"/><Relationship Id="rId7" Type="http://schemas.openxmlformats.org/officeDocument/2006/relationships/image" Target="../media/image38.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3.JPEG"/><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png"/><Relationship Id="rId7" Type="http://schemas.openxmlformats.org/officeDocument/2006/relationships/image" Target="../media/image38.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3.JPE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2.png"/><Relationship Id="rId7"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JPEG"/><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0.JPEG"/><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3"/>
          <a:stretch>
            <a:fillRect/>
          </a:stretch>
        </p:blipFill>
        <p:spPr>
          <a:xfrm>
            <a:off x="0" y="0"/>
            <a:ext cx="1221994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Autofit/>
          </a:bodyPr>
          <a:lstStyle/>
          <a:p>
            <a:pPr algn="l"/>
            <a:r>
              <a:rPr lang="en-US" sz="4000" b="1" dirty="0">
                <a:solidFill>
                  <a:schemeClr val="tx1">
                    <a:lumMod val="85000"/>
                    <a:lumOff val="15000"/>
                  </a:schemeClr>
                </a:solidFill>
                <a:latin typeface="Avenir Black" panose="02000503020000020003" pitchFamily="2" charset="0"/>
              </a:rPr>
              <a:t>Smart Cooler Installation</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Android Installation Guide</a:t>
            </a:r>
          </a:p>
          <a:p>
            <a:pPr algn="l"/>
            <a:r>
              <a:rPr lang="en-US" sz="2000" dirty="0">
                <a:solidFill>
                  <a:schemeClr val="tx2"/>
                </a:solidFill>
                <a:latin typeface="Avenir Book" panose="02000503020000020003" pitchFamily="2" charset="0"/>
              </a:rPr>
              <a:t>October 2024</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2024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7A4B-97A7-79DA-0B08-8BD91DE10C2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54378C1-D155-52D8-C4E5-BCC2499B8BCA}"/>
              </a:ext>
            </a:extLst>
          </p:cNvPr>
          <p:cNvPicPr>
            <a:picLocks noChangeAspect="1"/>
          </p:cNvPicPr>
          <p:nvPr/>
        </p:nvPicPr>
        <p:blipFill>
          <a:blip r:embed="rId3"/>
          <a:stretch>
            <a:fillRect/>
          </a:stretch>
        </p:blipFill>
        <p:spPr>
          <a:xfrm>
            <a:off x="0" y="1762"/>
            <a:ext cx="12192000" cy="6858000"/>
          </a:xfrm>
          <a:prstGeom prst="rect">
            <a:avLst/>
          </a:prstGeom>
        </p:spPr>
      </p:pic>
      <p:sp>
        <p:nvSpPr>
          <p:cNvPr id="3" name="Title 1">
            <a:extLst>
              <a:ext uri="{FF2B5EF4-FFF2-40B4-BE49-F238E27FC236}">
                <a16:creationId xmlns:a16="http://schemas.microsoft.com/office/drawing/2014/main" id="{B7C9F01C-28E5-9F5F-0F44-47D00447FF3D}"/>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VH SCREEN</a:t>
            </a:r>
          </a:p>
        </p:txBody>
      </p:sp>
      <p:sp>
        <p:nvSpPr>
          <p:cNvPr id="4" name="TextBox 3">
            <a:extLst>
              <a:ext uri="{FF2B5EF4-FFF2-40B4-BE49-F238E27FC236}">
                <a16:creationId xmlns:a16="http://schemas.microsoft.com/office/drawing/2014/main" id="{0A0064C7-6463-61B5-E449-C37D6DFE9D9D}"/>
              </a:ext>
            </a:extLst>
          </p:cNvPr>
          <p:cNvSpPr txBox="1"/>
          <p:nvPr/>
        </p:nvSpPr>
        <p:spPr>
          <a:xfrm>
            <a:off x="471947" y="842511"/>
            <a:ext cx="11198942" cy="369332"/>
          </a:xfrm>
          <a:prstGeom prst="rect">
            <a:avLst/>
          </a:prstGeom>
          <a:noFill/>
        </p:spPr>
        <p:txBody>
          <a:bodyPr wrap="square">
            <a:spAutoFit/>
          </a:bodyPr>
          <a:lstStyle/>
          <a:p>
            <a:pPr lvl="0" algn="just"/>
            <a:r>
              <a:rPr lang="en-US" sz="1800" dirty="0">
                <a:solidFill>
                  <a:srgbClr val="002060"/>
                </a:solidFill>
                <a:effectLst/>
                <a:latin typeface="Avenir Book" panose="02000503020000020003"/>
                <a:ea typeface="Times New Roman" panose="02020603050405020304" pitchFamily="18" charset="0"/>
                <a:cs typeface="Calibri" panose="020F0502020204030204" pitchFamily="34" charset="0"/>
              </a:rPr>
              <a:t>Click on VH Icon to move to VH Screen.</a:t>
            </a:r>
          </a:p>
        </p:txBody>
      </p:sp>
      <p:sp>
        <p:nvSpPr>
          <p:cNvPr id="8" name="TextBox 7">
            <a:extLst>
              <a:ext uri="{FF2B5EF4-FFF2-40B4-BE49-F238E27FC236}">
                <a16:creationId xmlns:a16="http://schemas.microsoft.com/office/drawing/2014/main" id="{94A6F259-55D9-08A5-3BFA-95E681EF273E}"/>
              </a:ext>
            </a:extLst>
          </p:cNvPr>
          <p:cNvSpPr txBox="1"/>
          <p:nvPr/>
        </p:nvSpPr>
        <p:spPr>
          <a:xfrm>
            <a:off x="6302476" y="3201022"/>
            <a:ext cx="4937871" cy="2246769"/>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marL="171450" indent="-171450">
              <a:buFont typeface="Wingdings" panose="05000000000000000000" pitchFamily="2" charset="2"/>
              <a:buChar char="§"/>
            </a:pPr>
            <a:r>
              <a:rPr lang="en-US" dirty="0">
                <a:latin typeface="Avenir Book" panose="02000503020000020003"/>
              </a:rPr>
              <a:t>Showing the Nearest Whitelisted Devices here for which the Application Can download the Smart device’s Data and Upload it to the Server.</a:t>
            </a:r>
          </a:p>
          <a:p>
            <a:pPr marL="171450" indent="-171450">
              <a:buFont typeface="Wingdings" panose="05000000000000000000" pitchFamily="2" charset="2"/>
              <a:buChar char="§"/>
            </a:pPr>
            <a:endParaRPr lang="en-US" dirty="0">
              <a:solidFill>
                <a:schemeClr val="bg1"/>
              </a:solidFill>
              <a:latin typeface="Avenir Book" panose="02000503020000020003"/>
            </a:endParaRPr>
          </a:p>
          <a:p>
            <a:pPr marL="171450" indent="-171450">
              <a:buFont typeface="Wingdings" panose="05000000000000000000" pitchFamily="2" charset="2"/>
              <a:buChar char="§"/>
            </a:pPr>
            <a:r>
              <a:rPr lang="en-US" dirty="0">
                <a:latin typeface="Avenir Book" panose="02000503020000020003"/>
              </a:rPr>
              <a:t>In each Smart Device Type, Sensor Data Flags, MAC Address, Smart Device Serial, etc. Information is showing.</a:t>
            </a:r>
            <a:br>
              <a:rPr lang="en-US" dirty="0">
                <a:latin typeface="Avenir Book" panose="02000503020000020003"/>
              </a:rPr>
            </a:br>
            <a:endParaRPr lang="en-US" dirty="0">
              <a:latin typeface="Avenir Book" panose="02000503020000020003"/>
            </a:endParaRPr>
          </a:p>
          <a:p>
            <a:pPr marL="171450" indent="-171450">
              <a:buFont typeface="Wingdings" panose="05000000000000000000" pitchFamily="2" charset="2"/>
              <a:buChar char="§"/>
            </a:pPr>
            <a:r>
              <a:rPr lang="en-US" dirty="0">
                <a:solidFill>
                  <a:schemeClr val="bg1"/>
                </a:solidFill>
                <a:latin typeface="Avenir Book" panose="02000503020000020003"/>
              </a:rPr>
              <a:t>The operation status </a:t>
            </a:r>
            <a:r>
              <a:rPr lang="en-US" dirty="0">
                <a:latin typeface="Avenir Book" panose="02000503020000020003"/>
              </a:rPr>
              <a:t>of each Smart device is performed by Application-like Connection &gt; Data Download &gt; Data Upload Status showing.</a:t>
            </a:r>
            <a:endParaRPr lang="en-US" dirty="0">
              <a:solidFill>
                <a:schemeClr val="bg1"/>
              </a:solidFill>
              <a:latin typeface="Avenir Book" panose="02000503020000020003"/>
            </a:endParaRPr>
          </a:p>
        </p:txBody>
      </p:sp>
      <p:grpSp>
        <p:nvGrpSpPr>
          <p:cNvPr id="10" name="Group 9">
            <a:extLst>
              <a:ext uri="{FF2B5EF4-FFF2-40B4-BE49-F238E27FC236}">
                <a16:creationId xmlns:a16="http://schemas.microsoft.com/office/drawing/2014/main" id="{FBA65D61-9773-7988-9AF4-5A8C5DFA23A0}"/>
              </a:ext>
            </a:extLst>
          </p:cNvPr>
          <p:cNvGrpSpPr/>
          <p:nvPr/>
        </p:nvGrpSpPr>
        <p:grpSpPr>
          <a:xfrm>
            <a:off x="1697354" y="2041440"/>
            <a:ext cx="1905001" cy="3888824"/>
            <a:chOff x="1697354" y="2041440"/>
            <a:chExt cx="1905001" cy="3888824"/>
          </a:xfrm>
        </p:grpSpPr>
        <p:pic>
          <p:nvPicPr>
            <p:cNvPr id="9" name="Picture 8">
              <a:extLst>
                <a:ext uri="{FF2B5EF4-FFF2-40B4-BE49-F238E27FC236}">
                  <a16:creationId xmlns:a16="http://schemas.microsoft.com/office/drawing/2014/main" id="{D178F612-C852-0BF8-7A6D-B569CB484957}"/>
                </a:ext>
              </a:extLst>
            </p:cNvPr>
            <p:cNvPicPr>
              <a:picLocks noChangeAspect="1"/>
            </p:cNvPicPr>
            <p:nvPr/>
          </p:nvPicPr>
          <p:blipFill>
            <a:blip r:embed="rId4"/>
            <a:srcRect/>
            <a:stretch/>
          </p:blipFill>
          <p:spPr>
            <a:xfrm>
              <a:off x="1753412" y="2041440"/>
              <a:ext cx="1794404" cy="3888824"/>
            </a:xfrm>
            <a:prstGeom prst="rect">
              <a:avLst/>
            </a:prstGeom>
            <a:ln w="28575">
              <a:solidFill>
                <a:srgbClr val="002060"/>
              </a:solidFill>
            </a:ln>
          </p:spPr>
        </p:pic>
        <p:sp>
          <p:nvSpPr>
            <p:cNvPr id="72" name="Rectangle 71">
              <a:extLst>
                <a:ext uri="{FF2B5EF4-FFF2-40B4-BE49-F238E27FC236}">
                  <a16:creationId xmlns:a16="http://schemas.microsoft.com/office/drawing/2014/main" id="{156EB34A-AE24-0F9B-D244-78A71FB903F5}"/>
                </a:ext>
              </a:extLst>
            </p:cNvPr>
            <p:cNvSpPr/>
            <p:nvPr/>
          </p:nvSpPr>
          <p:spPr>
            <a:xfrm>
              <a:off x="3129141" y="5659120"/>
              <a:ext cx="217944" cy="20256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900D41BD-DA87-1C80-820C-899CA608A415}"/>
                </a:ext>
              </a:extLst>
            </p:cNvPr>
            <p:cNvSpPr/>
            <p:nvPr/>
          </p:nvSpPr>
          <p:spPr>
            <a:xfrm>
              <a:off x="1697354" y="2431161"/>
              <a:ext cx="1905001" cy="93497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686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BCFFA-965E-BC8E-C779-F4486DA26BA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34D2C88-6CD9-BBDC-6FDE-AE3178E9773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9907FF4-4A40-E82B-CE3A-424C48DD39CE}"/>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5B690AAD-AAFB-7B38-6052-92BF13FE5BF2}"/>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ASSOCIATION PROCESS</a:t>
            </a:r>
          </a:p>
        </p:txBody>
      </p:sp>
      <p:sp>
        <p:nvSpPr>
          <p:cNvPr id="6" name="Rectangle 5">
            <a:extLst>
              <a:ext uri="{FF2B5EF4-FFF2-40B4-BE49-F238E27FC236}">
                <a16:creationId xmlns:a16="http://schemas.microsoft.com/office/drawing/2014/main" id="{BD29073D-910C-5805-6DF0-096E5FB93D1F}"/>
              </a:ext>
            </a:extLst>
          </p:cNvPr>
          <p:cNvSpPr/>
          <p:nvPr/>
        </p:nvSpPr>
        <p:spPr>
          <a:xfrm>
            <a:off x="5692429" y="1757235"/>
            <a:ext cx="5938503" cy="4154984"/>
          </a:xfrm>
          <a:prstGeom prst="rect">
            <a:avLst/>
          </a:prstGeom>
          <a:solidFill>
            <a:srgbClr val="002060"/>
          </a:solidFill>
        </p:spPr>
        <p:txBody>
          <a:bodyPr wrap="square">
            <a:spAutoFit/>
          </a:bodyPr>
          <a:lstStyle/>
          <a:p>
            <a:pPr marL="342900" indent="-342900" algn="just">
              <a:buAutoNum type="alphaUcPeriod"/>
            </a:pPr>
            <a:r>
              <a:rPr lang="en-US" sz="1400" b="1" dirty="0">
                <a:solidFill>
                  <a:schemeClr val="bg1"/>
                </a:solidFill>
                <a:latin typeface="Avenir Book"/>
              </a:rPr>
              <a:t>Selecting Asset – Using Barcode Scanning:</a:t>
            </a:r>
          </a:p>
          <a:p>
            <a:pPr algn="just"/>
            <a:endParaRPr lang="en-US" sz="1400" b="1" dirty="0">
              <a:solidFill>
                <a:schemeClr val="bg1"/>
              </a:solidFill>
              <a:latin typeface="Avenir Book"/>
            </a:endParaRPr>
          </a:p>
          <a:p>
            <a:pPr marL="342832" indent="-342832" algn="just">
              <a:buFont typeface="+mj-lt"/>
              <a:buAutoNum type="arabicPeriod"/>
            </a:pPr>
            <a:r>
              <a:rPr lang="en-US" sz="1400" dirty="0">
                <a:solidFill>
                  <a:schemeClr val="bg1"/>
                </a:solidFill>
                <a:latin typeface="Avenir Book"/>
              </a:rPr>
              <a:t>Click on the Barcode icon, Barcode scanning window will open.</a:t>
            </a:r>
          </a:p>
          <a:p>
            <a:pPr marL="342832" indent="-342832" algn="just">
              <a:buFont typeface="+mj-lt"/>
              <a:buAutoNum type="arabicPeriod"/>
            </a:pPr>
            <a:r>
              <a:rPr lang="en-US" sz="1400" dirty="0">
                <a:solidFill>
                  <a:schemeClr val="bg1"/>
                </a:solidFill>
                <a:latin typeface="Avenir Book"/>
              </a:rPr>
              <a:t>Scan the cooler barcode using the barcode scanner – Position the camera of the </a:t>
            </a:r>
            <a:r>
              <a:rPr lang="en-150" sz="1400" dirty="0">
                <a:solidFill>
                  <a:schemeClr val="bg1"/>
                </a:solidFill>
                <a:latin typeface="Avenir Book"/>
              </a:rPr>
              <a:t>mobile device</a:t>
            </a:r>
            <a:r>
              <a:rPr lang="en-US" sz="1400" dirty="0">
                <a:solidFill>
                  <a:schemeClr val="bg1"/>
                </a:solidFill>
                <a:latin typeface="Avenir Book"/>
              </a:rPr>
              <a:t> in such a way that the barcode of the Cooler (Technical ID) is in the box.</a:t>
            </a:r>
          </a:p>
          <a:p>
            <a:pPr marL="342832" indent="-342832" algn="just">
              <a:buFont typeface="+mj-lt"/>
              <a:buAutoNum type="arabicPeriod"/>
            </a:pPr>
            <a:r>
              <a:rPr lang="en-US" sz="1400" dirty="0">
                <a:solidFill>
                  <a:schemeClr val="bg1"/>
                </a:solidFill>
                <a:latin typeface="Avenir Book"/>
              </a:rPr>
              <a:t>Outlet will automatically be selected, and a menu will be shown for choosing the device that will be installed.</a:t>
            </a:r>
          </a:p>
          <a:p>
            <a:pPr algn="just"/>
            <a:endParaRPr lang="en-US" sz="1400" dirty="0">
              <a:solidFill>
                <a:schemeClr val="bg1"/>
              </a:solidFill>
              <a:latin typeface="Avenir Book"/>
            </a:endParaRPr>
          </a:p>
          <a:p>
            <a:pPr algn="just"/>
            <a:r>
              <a:rPr lang="en-US" sz="1400" b="1" dirty="0">
                <a:solidFill>
                  <a:schemeClr val="bg1"/>
                </a:solidFill>
                <a:latin typeface="Avenir Book"/>
              </a:rPr>
              <a:t>B. Alternat</a:t>
            </a:r>
            <a:r>
              <a:rPr lang="en-150" sz="1400" b="1" dirty="0">
                <a:solidFill>
                  <a:schemeClr val="bg1"/>
                </a:solidFill>
                <a:latin typeface="Avenir Book"/>
              </a:rPr>
              <a:t>ive</a:t>
            </a:r>
            <a:r>
              <a:rPr lang="en-US" sz="1400" b="1" dirty="0">
                <a:solidFill>
                  <a:schemeClr val="bg1"/>
                </a:solidFill>
                <a:latin typeface="Avenir Book"/>
              </a:rPr>
              <a:t> – Selecting Outlet by entering Outlet Code or Name:</a:t>
            </a:r>
          </a:p>
          <a:p>
            <a:pPr algn="just"/>
            <a:endParaRPr lang="en-US" sz="1400" dirty="0">
              <a:solidFill>
                <a:schemeClr val="bg1"/>
              </a:solidFill>
              <a:latin typeface="Avenir Book"/>
            </a:endParaRPr>
          </a:p>
          <a:p>
            <a:pPr marL="342832" indent="-342832" algn="just">
              <a:buFont typeface="+mj-lt"/>
              <a:buAutoNum type="arabicPeriod"/>
            </a:pPr>
            <a:r>
              <a:rPr lang="en-US" sz="1400" dirty="0">
                <a:solidFill>
                  <a:schemeClr val="bg1"/>
                </a:solidFill>
                <a:latin typeface="Avenir Book"/>
              </a:rPr>
              <a:t>If Scanning of the Cooler serial is not possible enter either the Outlet Name or Outlet Code and Tap on “</a:t>
            </a:r>
            <a:r>
              <a:rPr lang="en-US" sz="1400" b="1" dirty="0">
                <a:solidFill>
                  <a:schemeClr val="bg1"/>
                </a:solidFill>
                <a:latin typeface="Avenir Book"/>
              </a:rPr>
              <a:t>Find</a:t>
            </a:r>
            <a:r>
              <a:rPr lang="en-US" sz="1400" dirty="0">
                <a:solidFill>
                  <a:schemeClr val="bg1"/>
                </a:solidFill>
                <a:latin typeface="Avenir Book"/>
              </a:rPr>
              <a:t>”.</a:t>
            </a:r>
          </a:p>
          <a:p>
            <a:pPr algn="just"/>
            <a:endParaRPr lang="en-US" sz="1400" dirty="0">
              <a:solidFill>
                <a:schemeClr val="bg1"/>
              </a:solidFill>
              <a:latin typeface="Avenir Book"/>
            </a:endParaRPr>
          </a:p>
          <a:p>
            <a:pPr algn="just"/>
            <a:r>
              <a:rPr lang="en-US" sz="1400" b="1" dirty="0">
                <a:solidFill>
                  <a:schemeClr val="bg1"/>
                </a:solidFill>
                <a:latin typeface="Avenir Book"/>
              </a:rPr>
              <a:t>C. </a:t>
            </a:r>
            <a:r>
              <a:rPr lang="en-150" sz="1400" b="1" dirty="0">
                <a:solidFill>
                  <a:schemeClr val="bg1"/>
                </a:solidFill>
                <a:latin typeface="Avenir Book"/>
              </a:rPr>
              <a:t>Alternative – </a:t>
            </a:r>
            <a:r>
              <a:rPr lang="en-US" sz="1400" b="1" dirty="0">
                <a:solidFill>
                  <a:schemeClr val="bg1"/>
                </a:solidFill>
                <a:latin typeface="Avenir Book"/>
              </a:rPr>
              <a:t>Selecting Outlet – Manual selection of cooler</a:t>
            </a:r>
          </a:p>
          <a:p>
            <a:pPr algn="just"/>
            <a:endParaRPr lang="en-US" sz="1400" dirty="0">
              <a:solidFill>
                <a:schemeClr val="bg1"/>
              </a:solidFill>
              <a:latin typeface="Avenir Book"/>
            </a:endParaRPr>
          </a:p>
          <a:p>
            <a:pPr marL="342832" indent="-342832" algn="just">
              <a:buFont typeface="+mj-lt"/>
              <a:buAutoNum type="arabicPeriod"/>
            </a:pPr>
            <a:r>
              <a:rPr lang="en-US" sz="1400" dirty="0">
                <a:solidFill>
                  <a:schemeClr val="bg1"/>
                </a:solidFill>
                <a:latin typeface="Avenir Book"/>
              </a:rPr>
              <a:t>If Scanning of the Cooler serial is not possible and the outlet code/name is not known, the User can manually select the outlet.</a:t>
            </a:r>
          </a:p>
          <a:p>
            <a:pPr algn="just"/>
            <a:endParaRPr lang="en-US" sz="1200" dirty="0">
              <a:solidFill>
                <a:schemeClr val="bg1"/>
              </a:solidFill>
              <a:latin typeface="Avenir Book"/>
            </a:endParaRPr>
          </a:p>
        </p:txBody>
      </p:sp>
      <p:grpSp>
        <p:nvGrpSpPr>
          <p:cNvPr id="9" name="Group 8">
            <a:extLst>
              <a:ext uri="{FF2B5EF4-FFF2-40B4-BE49-F238E27FC236}">
                <a16:creationId xmlns:a16="http://schemas.microsoft.com/office/drawing/2014/main" id="{9FF1FECA-96FC-C3E8-9B00-586B0B42FF3C}"/>
              </a:ext>
            </a:extLst>
          </p:cNvPr>
          <p:cNvGrpSpPr/>
          <p:nvPr/>
        </p:nvGrpSpPr>
        <p:grpSpPr>
          <a:xfrm>
            <a:off x="1949012" y="2023393"/>
            <a:ext cx="1794405" cy="3888826"/>
            <a:chOff x="653612" y="2023393"/>
            <a:chExt cx="1794405" cy="3888826"/>
          </a:xfrm>
        </p:grpSpPr>
        <p:pic>
          <p:nvPicPr>
            <p:cNvPr id="7" name="Picture 6">
              <a:extLst>
                <a:ext uri="{FF2B5EF4-FFF2-40B4-BE49-F238E27FC236}">
                  <a16:creationId xmlns:a16="http://schemas.microsoft.com/office/drawing/2014/main" id="{36BFA9EB-3974-AE71-2D48-D456C440648F}"/>
                </a:ext>
              </a:extLst>
            </p:cNvPr>
            <p:cNvPicPr>
              <a:picLocks noChangeAspect="1"/>
            </p:cNvPicPr>
            <p:nvPr/>
          </p:nvPicPr>
          <p:blipFill>
            <a:blip r:embed="rId4"/>
            <a:srcRect/>
            <a:stretch/>
          </p:blipFill>
          <p:spPr>
            <a:xfrm>
              <a:off x="653612" y="2023393"/>
              <a:ext cx="1794405" cy="3888826"/>
            </a:xfrm>
            <a:prstGeom prst="rect">
              <a:avLst/>
            </a:prstGeom>
            <a:ln w="28575">
              <a:solidFill>
                <a:srgbClr val="002060"/>
              </a:solidFill>
            </a:ln>
          </p:spPr>
        </p:pic>
        <p:sp>
          <p:nvSpPr>
            <p:cNvPr id="8" name="Rectangle 7">
              <a:extLst>
                <a:ext uri="{FF2B5EF4-FFF2-40B4-BE49-F238E27FC236}">
                  <a16:creationId xmlns:a16="http://schemas.microsoft.com/office/drawing/2014/main" id="{82D07003-7D4A-5E0A-7854-93ABDD781212}"/>
                </a:ext>
              </a:extLst>
            </p:cNvPr>
            <p:cNvSpPr/>
            <p:nvPr/>
          </p:nvSpPr>
          <p:spPr>
            <a:xfrm>
              <a:off x="850900" y="5631180"/>
              <a:ext cx="218440" cy="1955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B1D0CAC0-3BCE-76C5-2BAF-F3DCFFDAB2E1}"/>
              </a:ext>
            </a:extLst>
          </p:cNvPr>
          <p:cNvGrpSpPr/>
          <p:nvPr/>
        </p:nvGrpSpPr>
        <p:grpSpPr>
          <a:xfrm>
            <a:off x="1949012" y="2739887"/>
            <a:ext cx="2158168" cy="2219833"/>
            <a:chOff x="1809312" y="2257610"/>
            <a:chExt cx="2158168" cy="2219833"/>
          </a:xfrm>
        </p:grpSpPr>
        <p:grpSp>
          <p:nvGrpSpPr>
            <p:cNvPr id="13" name="Group 12">
              <a:extLst>
                <a:ext uri="{FF2B5EF4-FFF2-40B4-BE49-F238E27FC236}">
                  <a16:creationId xmlns:a16="http://schemas.microsoft.com/office/drawing/2014/main" id="{8BB7AC42-EC4C-F515-A01B-0D4F2253AB00}"/>
                </a:ext>
              </a:extLst>
            </p:cNvPr>
            <p:cNvGrpSpPr/>
            <p:nvPr/>
          </p:nvGrpSpPr>
          <p:grpSpPr>
            <a:xfrm>
              <a:off x="1809312" y="2325665"/>
              <a:ext cx="1794405" cy="2151778"/>
              <a:chOff x="937942" y="2533573"/>
              <a:chExt cx="1794405" cy="2151778"/>
            </a:xfrm>
          </p:grpSpPr>
          <p:grpSp>
            <p:nvGrpSpPr>
              <p:cNvPr id="17" name="Group 16">
                <a:extLst>
                  <a:ext uri="{FF2B5EF4-FFF2-40B4-BE49-F238E27FC236}">
                    <a16:creationId xmlns:a16="http://schemas.microsoft.com/office/drawing/2014/main" id="{30E9BD84-3C38-D212-5098-4F140B3B3AED}"/>
                  </a:ext>
                </a:extLst>
              </p:cNvPr>
              <p:cNvGrpSpPr/>
              <p:nvPr/>
            </p:nvGrpSpPr>
            <p:grpSpPr>
              <a:xfrm>
                <a:off x="937942" y="2533573"/>
                <a:ext cx="1794405" cy="2151778"/>
                <a:chOff x="2378122" y="2533381"/>
                <a:chExt cx="1794405" cy="2151778"/>
              </a:xfrm>
            </p:grpSpPr>
            <p:sp>
              <p:nvSpPr>
                <p:cNvPr id="19" name="Rectangle 18">
                  <a:extLst>
                    <a:ext uri="{FF2B5EF4-FFF2-40B4-BE49-F238E27FC236}">
                      <a16:creationId xmlns:a16="http://schemas.microsoft.com/office/drawing/2014/main" id="{25B28874-1967-57A7-E8EF-34C020534D4A}"/>
                    </a:ext>
                  </a:extLst>
                </p:cNvPr>
                <p:cNvSpPr/>
                <p:nvPr/>
              </p:nvSpPr>
              <p:spPr>
                <a:xfrm>
                  <a:off x="2378123" y="2533381"/>
                  <a:ext cx="1794404" cy="23322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C0CAC0C-337C-64BD-F97E-39B500F7CF32}"/>
                    </a:ext>
                  </a:extLst>
                </p:cNvPr>
                <p:cNvSpPr/>
                <p:nvPr/>
              </p:nvSpPr>
              <p:spPr>
                <a:xfrm>
                  <a:off x="2378122" y="3023663"/>
                  <a:ext cx="1794405" cy="166149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035FB2C-7AB5-109F-096E-DADA80E74D72}"/>
                  </a:ext>
                </a:extLst>
              </p:cNvPr>
              <p:cNvSpPr/>
              <p:nvPr/>
            </p:nvSpPr>
            <p:spPr>
              <a:xfrm>
                <a:off x="937942" y="2766797"/>
                <a:ext cx="1794405" cy="2767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6B6789C6-7E4E-58F1-6E30-474E1EF4E60C}"/>
                </a:ext>
              </a:extLst>
            </p:cNvPr>
            <p:cNvSpPr txBox="1"/>
            <p:nvPr/>
          </p:nvSpPr>
          <p:spPr>
            <a:xfrm>
              <a:off x="3575416" y="2257610"/>
              <a:ext cx="363763" cy="369332"/>
            </a:xfrm>
            <a:prstGeom prst="rect">
              <a:avLst/>
            </a:prstGeom>
            <a:noFill/>
          </p:spPr>
          <p:txBody>
            <a:bodyPr wrap="square" rtlCol="0">
              <a:spAutoFit/>
            </a:bodyPr>
            <a:lstStyle/>
            <a:p>
              <a:r>
                <a:rPr lang="en-US" b="1" dirty="0"/>
                <a:t>A</a:t>
              </a:r>
            </a:p>
          </p:txBody>
        </p:sp>
        <p:sp>
          <p:nvSpPr>
            <p:cNvPr id="15" name="TextBox 14">
              <a:extLst>
                <a:ext uri="{FF2B5EF4-FFF2-40B4-BE49-F238E27FC236}">
                  <a16:creationId xmlns:a16="http://schemas.microsoft.com/office/drawing/2014/main" id="{3026A899-1D7C-B4B2-5401-F39D5AE5B37D}"/>
                </a:ext>
              </a:extLst>
            </p:cNvPr>
            <p:cNvSpPr txBox="1"/>
            <p:nvPr/>
          </p:nvSpPr>
          <p:spPr>
            <a:xfrm>
              <a:off x="3575417" y="2507260"/>
              <a:ext cx="363763" cy="369332"/>
            </a:xfrm>
            <a:prstGeom prst="rect">
              <a:avLst/>
            </a:prstGeom>
            <a:noFill/>
          </p:spPr>
          <p:txBody>
            <a:bodyPr wrap="square" rtlCol="0">
              <a:spAutoFit/>
            </a:bodyPr>
            <a:lstStyle/>
            <a:p>
              <a:r>
                <a:rPr lang="en-US" b="1" dirty="0"/>
                <a:t>B</a:t>
              </a:r>
            </a:p>
          </p:txBody>
        </p:sp>
        <p:sp>
          <p:nvSpPr>
            <p:cNvPr id="16" name="TextBox 15">
              <a:extLst>
                <a:ext uri="{FF2B5EF4-FFF2-40B4-BE49-F238E27FC236}">
                  <a16:creationId xmlns:a16="http://schemas.microsoft.com/office/drawing/2014/main" id="{B4923CB1-EF20-A785-9582-B962C36D9E41}"/>
                </a:ext>
              </a:extLst>
            </p:cNvPr>
            <p:cNvSpPr txBox="1"/>
            <p:nvPr/>
          </p:nvSpPr>
          <p:spPr>
            <a:xfrm>
              <a:off x="3575417" y="3460049"/>
              <a:ext cx="392063" cy="369332"/>
            </a:xfrm>
            <a:prstGeom prst="rect">
              <a:avLst/>
            </a:prstGeom>
            <a:noFill/>
          </p:spPr>
          <p:txBody>
            <a:bodyPr wrap="square" rtlCol="0">
              <a:spAutoFit/>
            </a:bodyPr>
            <a:lstStyle/>
            <a:p>
              <a:r>
                <a:rPr lang="en-US" b="1" dirty="0"/>
                <a:t>C</a:t>
              </a:r>
            </a:p>
          </p:txBody>
        </p:sp>
      </p:grpSp>
    </p:spTree>
    <p:extLst>
      <p:ext uri="{BB962C8B-B14F-4D97-AF65-F5344CB8AC3E}">
        <p14:creationId xmlns:p14="http://schemas.microsoft.com/office/powerpoint/2010/main" val="158262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2292-0E91-AEF9-417B-DBDAE7ABC23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36770C1-D631-8A86-3BC6-A4EA92F902EA}"/>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CC7AA13-E309-341F-2DF4-BA22951E3FE6}"/>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E9D8DA71-B570-B62D-2B23-7A2064633BC2}"/>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ASSOCIATION – SMART TAG</a:t>
            </a:r>
          </a:p>
        </p:txBody>
      </p:sp>
      <p:grpSp>
        <p:nvGrpSpPr>
          <p:cNvPr id="24" name="Group 23">
            <a:extLst>
              <a:ext uri="{FF2B5EF4-FFF2-40B4-BE49-F238E27FC236}">
                <a16:creationId xmlns:a16="http://schemas.microsoft.com/office/drawing/2014/main" id="{98CA09D2-5789-25E6-2378-582757B2AEB8}"/>
              </a:ext>
            </a:extLst>
          </p:cNvPr>
          <p:cNvGrpSpPr/>
          <p:nvPr/>
        </p:nvGrpSpPr>
        <p:grpSpPr>
          <a:xfrm>
            <a:off x="1152064" y="1992592"/>
            <a:ext cx="1848577" cy="3888826"/>
            <a:chOff x="1894840" y="2023393"/>
            <a:chExt cx="1848577" cy="3888826"/>
          </a:xfrm>
        </p:grpSpPr>
        <p:pic>
          <p:nvPicPr>
            <p:cNvPr id="7" name="Picture 6">
              <a:extLst>
                <a:ext uri="{FF2B5EF4-FFF2-40B4-BE49-F238E27FC236}">
                  <a16:creationId xmlns:a16="http://schemas.microsoft.com/office/drawing/2014/main" id="{310A4F98-2FC8-056D-D8A0-3E4DD90F44DA}"/>
                </a:ext>
              </a:extLst>
            </p:cNvPr>
            <p:cNvPicPr>
              <a:picLocks noChangeAspect="1"/>
            </p:cNvPicPr>
            <p:nvPr/>
          </p:nvPicPr>
          <p:blipFill>
            <a:blip r:embed="rId4"/>
            <a:srcRect/>
            <a:stretch/>
          </p:blipFill>
          <p:spPr>
            <a:xfrm>
              <a:off x="1949012" y="2023393"/>
              <a:ext cx="1794405" cy="3888826"/>
            </a:xfrm>
            <a:prstGeom prst="rect">
              <a:avLst/>
            </a:prstGeom>
            <a:ln w="28575">
              <a:solidFill>
                <a:srgbClr val="002060"/>
              </a:solidFill>
            </a:ln>
          </p:spPr>
        </p:pic>
        <p:sp>
          <p:nvSpPr>
            <p:cNvPr id="23" name="Rectangle 22">
              <a:extLst>
                <a:ext uri="{FF2B5EF4-FFF2-40B4-BE49-F238E27FC236}">
                  <a16:creationId xmlns:a16="http://schemas.microsoft.com/office/drawing/2014/main" id="{2D8C0BD2-DA0B-13C6-083A-CB5084B9E021}"/>
                </a:ext>
              </a:extLst>
            </p:cNvPr>
            <p:cNvSpPr/>
            <p:nvPr/>
          </p:nvSpPr>
          <p:spPr>
            <a:xfrm>
              <a:off x="1894840" y="4313002"/>
              <a:ext cx="1848577" cy="18542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FEA60DF-5AFC-8F6B-CC7E-490A21F2E7A6}"/>
              </a:ext>
            </a:extLst>
          </p:cNvPr>
          <p:cNvGrpSpPr/>
          <p:nvPr/>
        </p:nvGrpSpPr>
        <p:grpSpPr>
          <a:xfrm>
            <a:off x="3843504" y="1992592"/>
            <a:ext cx="1794404" cy="3888826"/>
            <a:chOff x="1949012" y="2023393"/>
            <a:chExt cx="1794404" cy="3888826"/>
          </a:xfrm>
        </p:grpSpPr>
        <p:pic>
          <p:nvPicPr>
            <p:cNvPr id="26" name="Picture 25">
              <a:extLst>
                <a:ext uri="{FF2B5EF4-FFF2-40B4-BE49-F238E27FC236}">
                  <a16:creationId xmlns:a16="http://schemas.microsoft.com/office/drawing/2014/main" id="{B3E9DC16-F6A1-4743-C202-41FC7584E14A}"/>
                </a:ext>
              </a:extLst>
            </p:cNvPr>
            <p:cNvPicPr>
              <a:picLocks noChangeAspect="1"/>
            </p:cNvPicPr>
            <p:nvPr/>
          </p:nvPicPr>
          <p:blipFill>
            <a:blip r:embed="rId5"/>
            <a:srcRect/>
            <a:stretch/>
          </p:blipFill>
          <p:spPr>
            <a:xfrm>
              <a:off x="1949012" y="2023393"/>
              <a:ext cx="1794404" cy="3888826"/>
            </a:xfrm>
            <a:prstGeom prst="rect">
              <a:avLst/>
            </a:prstGeom>
            <a:ln w="28575">
              <a:solidFill>
                <a:srgbClr val="002060"/>
              </a:solidFill>
            </a:ln>
          </p:spPr>
        </p:pic>
        <p:sp>
          <p:nvSpPr>
            <p:cNvPr id="27" name="Rectangle 26">
              <a:extLst>
                <a:ext uri="{FF2B5EF4-FFF2-40B4-BE49-F238E27FC236}">
                  <a16:creationId xmlns:a16="http://schemas.microsoft.com/office/drawing/2014/main" id="{257D1195-634B-242C-D7C2-C21EE704B763}"/>
                </a:ext>
              </a:extLst>
            </p:cNvPr>
            <p:cNvSpPr/>
            <p:nvPr/>
          </p:nvSpPr>
          <p:spPr>
            <a:xfrm>
              <a:off x="2077720" y="3047183"/>
              <a:ext cx="767080" cy="6256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1D7AA09-3285-66EF-11CF-5EFBCEDE6DDE}"/>
              </a:ext>
            </a:extLst>
          </p:cNvPr>
          <p:cNvGrpSpPr/>
          <p:nvPr/>
        </p:nvGrpSpPr>
        <p:grpSpPr>
          <a:xfrm>
            <a:off x="6480771" y="1992592"/>
            <a:ext cx="1794404" cy="3888826"/>
            <a:chOff x="1949012" y="2023393"/>
            <a:chExt cx="1794404" cy="3888826"/>
          </a:xfrm>
        </p:grpSpPr>
        <p:pic>
          <p:nvPicPr>
            <p:cNvPr id="29" name="Picture 28">
              <a:extLst>
                <a:ext uri="{FF2B5EF4-FFF2-40B4-BE49-F238E27FC236}">
                  <a16:creationId xmlns:a16="http://schemas.microsoft.com/office/drawing/2014/main" id="{CA46C624-CE81-AFBE-E21A-124E35725884}"/>
                </a:ext>
              </a:extLst>
            </p:cNvPr>
            <p:cNvPicPr>
              <a:picLocks noChangeAspect="1"/>
            </p:cNvPicPr>
            <p:nvPr/>
          </p:nvPicPr>
          <p:blipFill>
            <a:blip r:embed="rId6"/>
            <a:srcRect/>
            <a:stretch/>
          </p:blipFill>
          <p:spPr>
            <a:xfrm>
              <a:off x="1949012" y="2023393"/>
              <a:ext cx="1794404" cy="3888826"/>
            </a:xfrm>
            <a:prstGeom prst="rect">
              <a:avLst/>
            </a:prstGeom>
            <a:ln w="28575">
              <a:solidFill>
                <a:srgbClr val="002060"/>
              </a:solidFill>
            </a:ln>
          </p:spPr>
        </p:pic>
        <p:sp>
          <p:nvSpPr>
            <p:cNvPr id="30" name="Rectangle 29">
              <a:extLst>
                <a:ext uri="{FF2B5EF4-FFF2-40B4-BE49-F238E27FC236}">
                  <a16:creationId xmlns:a16="http://schemas.microsoft.com/office/drawing/2014/main" id="{A12A27AA-42AF-1940-5883-DED477557A41}"/>
                </a:ext>
              </a:extLst>
            </p:cNvPr>
            <p:cNvSpPr/>
            <p:nvPr/>
          </p:nvSpPr>
          <p:spPr>
            <a:xfrm>
              <a:off x="2011680" y="2427423"/>
              <a:ext cx="1640840" cy="87457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762E2E9B-8E50-8971-322D-627AB6E51DCD}"/>
              </a:ext>
            </a:extLst>
          </p:cNvPr>
          <p:cNvSpPr txBox="1"/>
          <p:nvPr/>
        </p:nvSpPr>
        <p:spPr>
          <a:xfrm>
            <a:off x="471947" y="692094"/>
            <a:ext cx="11248106" cy="1015663"/>
          </a:xfrm>
          <a:prstGeom prst="rect">
            <a:avLst/>
          </a:prstGeom>
          <a:noFill/>
        </p:spPr>
        <p:txBody>
          <a:bodyPr wrap="square">
            <a:spAutoFit/>
          </a:bodyPr>
          <a:lstStyle/>
          <a:p>
            <a:pPr algn="just"/>
            <a:r>
              <a:rPr lang="en-US" sz="1200" dirty="0">
                <a:solidFill>
                  <a:srgbClr val="002060"/>
                </a:solidFill>
                <a:latin typeface="Avenir Book" panose="02000503020000020003"/>
                <a:cs typeface="Calibri" panose="020F0502020204030204" pitchFamily="34" charset="0"/>
              </a:rPr>
              <a:t>1. </a:t>
            </a:r>
            <a:r>
              <a:rPr lang="en-US" sz="1200" b="1" dirty="0">
                <a:solidFill>
                  <a:srgbClr val="002060"/>
                </a:solidFill>
                <a:latin typeface="Avenir Book" panose="02000503020000020003"/>
                <a:cs typeface="Calibri" panose="020F0502020204030204" pitchFamily="34" charset="0"/>
              </a:rPr>
              <a:t>Selecting Cooler -</a:t>
            </a:r>
            <a:r>
              <a:rPr lang="en-US" sz="1200" dirty="0">
                <a:solidFill>
                  <a:srgbClr val="002060"/>
                </a:solidFill>
                <a:latin typeface="Avenir Book" panose="02000503020000020003"/>
                <a:cs typeface="Calibri" panose="020F0502020204030204" pitchFamily="34" charset="0"/>
              </a:rPr>
              <a:t> A new window will open allowing the User to select the cooler for the outlet selected manually. Click on “Association” to choose the asset to install.</a:t>
            </a:r>
          </a:p>
          <a:p>
            <a:pPr algn="just"/>
            <a:endParaRPr lang="en-US" sz="1200" dirty="0">
              <a:solidFill>
                <a:srgbClr val="002060"/>
              </a:solidFill>
              <a:latin typeface="Avenir Book" panose="02000503020000020003"/>
              <a:cs typeface="Calibri" panose="020F0502020204030204" pitchFamily="34" charset="0"/>
            </a:endParaRPr>
          </a:p>
          <a:p>
            <a:pPr algn="just"/>
            <a:r>
              <a:rPr lang="en-US" sz="1200" b="1" dirty="0">
                <a:solidFill>
                  <a:srgbClr val="002060"/>
                </a:solidFill>
                <a:latin typeface="Avenir Book" panose="02000503020000020003"/>
                <a:cs typeface="Calibri" panose="020F0502020204030204" pitchFamily="34" charset="0"/>
              </a:rPr>
              <a:t>2. Selecting Smart Device type -</a:t>
            </a:r>
            <a:r>
              <a:rPr lang="en-US" sz="1200" dirty="0">
                <a:solidFill>
                  <a:srgbClr val="002060"/>
                </a:solidFill>
                <a:latin typeface="Avenir Book" panose="02000503020000020003"/>
                <a:cs typeface="Calibri" panose="020F0502020204030204" pitchFamily="34" charset="0"/>
              </a:rPr>
              <a:t> A new window will open to ask for the selection of device types to be associated with. Click on “SMART TAG ” to  Associate the SmartTag device.</a:t>
            </a:r>
          </a:p>
          <a:p>
            <a:pPr algn="just"/>
            <a:endParaRPr lang="en-US" sz="1200" dirty="0">
              <a:solidFill>
                <a:srgbClr val="002060"/>
              </a:solidFill>
              <a:latin typeface="Avenir Book" panose="02000503020000020003"/>
              <a:cs typeface="Calibri" panose="020F0502020204030204" pitchFamily="34" charset="0"/>
            </a:endParaRPr>
          </a:p>
          <a:p>
            <a:pPr algn="just"/>
            <a:r>
              <a:rPr lang="en-US" sz="1200" dirty="0">
                <a:solidFill>
                  <a:srgbClr val="002060"/>
                </a:solidFill>
                <a:latin typeface="Avenir Book" panose="02000503020000020003"/>
                <a:cs typeface="Calibri" panose="020F0502020204030204" pitchFamily="34" charset="0"/>
              </a:rPr>
              <a:t>The user will see a list of unassociated devices; the User can use the door status to identify the installed device.</a:t>
            </a:r>
          </a:p>
        </p:txBody>
      </p:sp>
      <p:grpSp>
        <p:nvGrpSpPr>
          <p:cNvPr id="8" name="Group 7">
            <a:extLst>
              <a:ext uri="{FF2B5EF4-FFF2-40B4-BE49-F238E27FC236}">
                <a16:creationId xmlns:a16="http://schemas.microsoft.com/office/drawing/2014/main" id="{DEAA1698-ABA8-F3A1-F808-8F593CD5FE73}"/>
              </a:ext>
            </a:extLst>
          </p:cNvPr>
          <p:cNvGrpSpPr/>
          <p:nvPr/>
        </p:nvGrpSpPr>
        <p:grpSpPr>
          <a:xfrm>
            <a:off x="9148740" y="1997502"/>
            <a:ext cx="1794404" cy="3888826"/>
            <a:chOff x="8502755" y="2023393"/>
            <a:chExt cx="1794404" cy="3888826"/>
          </a:xfrm>
        </p:grpSpPr>
        <p:pic>
          <p:nvPicPr>
            <p:cNvPr id="9" name="Picture 8">
              <a:extLst>
                <a:ext uri="{FF2B5EF4-FFF2-40B4-BE49-F238E27FC236}">
                  <a16:creationId xmlns:a16="http://schemas.microsoft.com/office/drawing/2014/main" id="{896FE820-DC70-43DE-5791-072C145AFC3D}"/>
                </a:ext>
              </a:extLst>
            </p:cNvPr>
            <p:cNvPicPr>
              <a:picLocks noChangeAspect="1"/>
            </p:cNvPicPr>
            <p:nvPr/>
          </p:nvPicPr>
          <p:blipFill>
            <a:blip r:embed="rId7"/>
            <a:srcRect/>
            <a:stretch/>
          </p:blipFill>
          <p:spPr>
            <a:xfrm>
              <a:off x="8502755" y="2023393"/>
              <a:ext cx="1794404" cy="3888826"/>
            </a:xfrm>
            <a:prstGeom prst="rect">
              <a:avLst/>
            </a:prstGeom>
            <a:ln w="28575">
              <a:solidFill>
                <a:srgbClr val="002060"/>
              </a:solidFill>
            </a:ln>
          </p:spPr>
        </p:pic>
        <p:sp>
          <p:nvSpPr>
            <p:cNvPr id="10" name="Rectangle 9">
              <a:extLst>
                <a:ext uri="{FF2B5EF4-FFF2-40B4-BE49-F238E27FC236}">
                  <a16:creationId xmlns:a16="http://schemas.microsoft.com/office/drawing/2014/main" id="{3F1B5553-F0A9-9A4D-29BB-2D58A8E46C84}"/>
                </a:ext>
              </a:extLst>
            </p:cNvPr>
            <p:cNvSpPr/>
            <p:nvPr/>
          </p:nvSpPr>
          <p:spPr>
            <a:xfrm>
              <a:off x="9787185" y="412621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9998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C1E43-A964-F5DA-4C9E-AF82B22B647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5BBB0327-9C59-6201-47DF-4857E49EA0F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7AF7007-837F-6AD4-86BF-2D6FF7899455}"/>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pic>
        <p:nvPicPr>
          <p:cNvPr id="18" name="Picture 17">
            <a:extLst>
              <a:ext uri="{FF2B5EF4-FFF2-40B4-BE49-F238E27FC236}">
                <a16:creationId xmlns:a16="http://schemas.microsoft.com/office/drawing/2014/main" id="{1D448E6C-C978-F138-BB71-478EDD822F7D}"/>
              </a:ext>
            </a:extLst>
          </p:cNvPr>
          <p:cNvPicPr>
            <a:picLocks noChangeAspect="1"/>
          </p:cNvPicPr>
          <p:nvPr/>
        </p:nvPicPr>
        <p:blipFill>
          <a:blip r:embed="rId4"/>
          <a:srcRect/>
          <a:stretch/>
        </p:blipFill>
        <p:spPr>
          <a:xfrm>
            <a:off x="1858447" y="2200531"/>
            <a:ext cx="1794404" cy="3888824"/>
          </a:xfrm>
          <a:prstGeom prst="rect">
            <a:avLst/>
          </a:prstGeom>
          <a:ln w="28575">
            <a:solidFill>
              <a:srgbClr val="002060"/>
            </a:solidFill>
          </a:ln>
        </p:spPr>
      </p:pic>
      <p:grpSp>
        <p:nvGrpSpPr>
          <p:cNvPr id="19" name="Group 18">
            <a:extLst>
              <a:ext uri="{FF2B5EF4-FFF2-40B4-BE49-F238E27FC236}">
                <a16:creationId xmlns:a16="http://schemas.microsoft.com/office/drawing/2014/main" id="{08F38154-FE09-44B0-CDDE-A73832CF290D}"/>
              </a:ext>
            </a:extLst>
          </p:cNvPr>
          <p:cNvGrpSpPr/>
          <p:nvPr/>
        </p:nvGrpSpPr>
        <p:grpSpPr>
          <a:xfrm>
            <a:off x="5198756" y="2200529"/>
            <a:ext cx="1794404" cy="3888826"/>
            <a:chOff x="8502755" y="2023393"/>
            <a:chExt cx="1794404" cy="3888826"/>
          </a:xfrm>
        </p:grpSpPr>
        <p:pic>
          <p:nvPicPr>
            <p:cNvPr id="20" name="Picture 19">
              <a:extLst>
                <a:ext uri="{FF2B5EF4-FFF2-40B4-BE49-F238E27FC236}">
                  <a16:creationId xmlns:a16="http://schemas.microsoft.com/office/drawing/2014/main" id="{568BE73A-A0AA-46B2-F4FF-88462C51A665}"/>
                </a:ext>
              </a:extLst>
            </p:cNvPr>
            <p:cNvPicPr>
              <a:picLocks noChangeAspect="1"/>
            </p:cNvPicPr>
            <p:nvPr/>
          </p:nvPicPr>
          <p:blipFill>
            <a:blip r:embed="rId5"/>
            <a:srcRect/>
            <a:stretch/>
          </p:blipFill>
          <p:spPr>
            <a:xfrm>
              <a:off x="8502755" y="2023393"/>
              <a:ext cx="1794404" cy="3888826"/>
            </a:xfrm>
            <a:prstGeom prst="rect">
              <a:avLst/>
            </a:prstGeom>
            <a:ln w="28575">
              <a:solidFill>
                <a:srgbClr val="002060"/>
              </a:solidFill>
            </a:ln>
          </p:spPr>
        </p:pic>
        <p:sp>
          <p:nvSpPr>
            <p:cNvPr id="21" name="Rectangle 20">
              <a:extLst>
                <a:ext uri="{FF2B5EF4-FFF2-40B4-BE49-F238E27FC236}">
                  <a16:creationId xmlns:a16="http://schemas.microsoft.com/office/drawing/2014/main" id="{9FF5FBB7-9BA3-48E1-B843-B24874A7CF76}"/>
                </a:ext>
              </a:extLst>
            </p:cNvPr>
            <p:cNvSpPr/>
            <p:nvPr/>
          </p:nvSpPr>
          <p:spPr>
            <a:xfrm>
              <a:off x="9822180" y="411986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B11CE8AB-EC1A-9195-C6D5-A49B2662E6DF}"/>
              </a:ext>
            </a:extLst>
          </p:cNvPr>
          <p:cNvGrpSpPr/>
          <p:nvPr/>
        </p:nvGrpSpPr>
        <p:grpSpPr>
          <a:xfrm>
            <a:off x="8539149" y="2200529"/>
            <a:ext cx="1794404" cy="3888826"/>
            <a:chOff x="1949012" y="2023393"/>
            <a:chExt cx="1794404" cy="3888826"/>
          </a:xfrm>
        </p:grpSpPr>
        <p:pic>
          <p:nvPicPr>
            <p:cNvPr id="25" name="Picture 24">
              <a:extLst>
                <a:ext uri="{FF2B5EF4-FFF2-40B4-BE49-F238E27FC236}">
                  <a16:creationId xmlns:a16="http://schemas.microsoft.com/office/drawing/2014/main" id="{E8B98DF6-620A-87CA-4663-775A2327AA3E}"/>
                </a:ext>
              </a:extLst>
            </p:cNvPr>
            <p:cNvPicPr>
              <a:picLocks noChangeAspect="1"/>
            </p:cNvPicPr>
            <p:nvPr/>
          </p:nvPicPr>
          <p:blipFill>
            <a:blip r:embed="rId6"/>
            <a:srcRect/>
            <a:stretch/>
          </p:blipFill>
          <p:spPr>
            <a:xfrm>
              <a:off x="1949012" y="2023393"/>
              <a:ext cx="1794404" cy="3888826"/>
            </a:xfrm>
            <a:prstGeom prst="rect">
              <a:avLst/>
            </a:prstGeom>
            <a:ln w="28575">
              <a:solidFill>
                <a:srgbClr val="002060"/>
              </a:solidFill>
            </a:ln>
          </p:spPr>
        </p:pic>
        <p:sp>
          <p:nvSpPr>
            <p:cNvPr id="26" name="Rectangle 25">
              <a:extLst>
                <a:ext uri="{FF2B5EF4-FFF2-40B4-BE49-F238E27FC236}">
                  <a16:creationId xmlns:a16="http://schemas.microsoft.com/office/drawing/2014/main" id="{AB51368B-35B8-4736-F22B-6CDA02AF837A}"/>
                </a:ext>
              </a:extLst>
            </p:cNvPr>
            <p:cNvSpPr/>
            <p:nvPr/>
          </p:nvSpPr>
          <p:spPr>
            <a:xfrm>
              <a:off x="1949012" y="3790951"/>
              <a:ext cx="1794404" cy="1975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B322A4B5-9E3E-DA58-E6DE-6E318B5A3054}"/>
              </a:ext>
            </a:extLst>
          </p:cNvPr>
          <p:cNvSpPr txBox="1"/>
          <p:nvPr/>
        </p:nvSpPr>
        <p:spPr>
          <a:xfrm>
            <a:off x="393207" y="647054"/>
            <a:ext cx="11405501" cy="1569660"/>
          </a:xfrm>
          <a:prstGeom prst="rect">
            <a:avLst/>
          </a:prstGeom>
          <a:noFill/>
        </p:spPr>
        <p:txBody>
          <a:bodyPr wrap="square">
            <a:spAutoFit/>
          </a:bodyPr>
          <a:lstStyle/>
          <a:p>
            <a:pPr algn="just"/>
            <a:r>
              <a:rPr lang="en-US" sz="1200" b="1" dirty="0">
                <a:solidFill>
                  <a:srgbClr val="002060"/>
                </a:solidFill>
                <a:latin typeface="Avenir Book" panose="02000503020000020003"/>
                <a:cs typeface="Calibri" panose="020F0502020204030204" pitchFamily="34" charset="0"/>
              </a:rPr>
              <a:t>3. Selecting the Device to do the association with - </a:t>
            </a:r>
            <a:r>
              <a:rPr lang="en-US" sz="1200" dirty="0">
                <a:solidFill>
                  <a:srgbClr val="002060"/>
                </a:solidFill>
                <a:latin typeface="Avenir Book" panose="02000503020000020003"/>
                <a:cs typeface="Calibri" panose="020F0502020204030204" pitchFamily="34" charset="0"/>
              </a:rPr>
              <a:t>After identifying the device, select the device to start Installation, App will give a popup to confirm the association, Click on OK to confirm. When the process is completed, the User will be returned to the Outlet Screen, and now the User see that the Proximity / Smart Tag is associated with the Cooler.</a:t>
            </a:r>
          </a:p>
          <a:p>
            <a:pPr algn="just"/>
            <a:endParaRPr lang="en-US" sz="1200" dirty="0">
              <a:solidFill>
                <a:srgbClr val="002060"/>
              </a:solidFill>
              <a:latin typeface="Avenir Book" panose="02000503020000020003"/>
              <a:cs typeface="Calibri" panose="020F0502020204030204" pitchFamily="34" charset="0"/>
            </a:endParaRPr>
          </a:p>
          <a:p>
            <a:pPr algn="just"/>
            <a:r>
              <a:rPr lang="en-US" sz="1200" b="1" dirty="0">
                <a:solidFill>
                  <a:srgbClr val="002060"/>
                </a:solidFill>
                <a:latin typeface="Avenir Book" panose="02000503020000020003"/>
                <a:cs typeface="Calibri" panose="020F0502020204030204" pitchFamily="34" charset="0"/>
              </a:rPr>
              <a:t>4. Smart Device Configuration Setting - </a:t>
            </a:r>
            <a:r>
              <a:rPr lang="en-US" sz="1200" dirty="0">
                <a:solidFill>
                  <a:srgbClr val="002060"/>
                </a:solidFill>
                <a:latin typeface="Avenir Book" panose="02000503020000020003"/>
                <a:cs typeface="Calibri" panose="020F0502020204030204" pitchFamily="34" charset="0"/>
              </a:rPr>
              <a:t>On selection of the device, the application will connect to the device, make all configuration changes and provide status a success message will appear after successful association, press OK to close the popup. When this window appears the device is provisioned, and the User can press close to return to the outlet screen. </a:t>
            </a:r>
          </a:p>
          <a:p>
            <a:pPr algn="just"/>
            <a:endParaRPr lang="en-US" sz="1200" dirty="0">
              <a:solidFill>
                <a:srgbClr val="002060"/>
              </a:solidFill>
              <a:latin typeface="Avenir Book" panose="02000503020000020003"/>
              <a:cs typeface="Calibri" panose="020F0502020204030204" pitchFamily="34" charset="0"/>
            </a:endParaRPr>
          </a:p>
          <a:p>
            <a:pPr algn="just"/>
            <a:r>
              <a:rPr lang="en-US" sz="1200" b="1" dirty="0">
                <a:solidFill>
                  <a:srgbClr val="C00000"/>
                </a:solidFill>
                <a:latin typeface="Avenir Book" panose="02000503020000020003"/>
                <a:cs typeface="Calibri" panose="020F0502020204030204" pitchFamily="34" charset="0"/>
              </a:rPr>
              <a:t>Note: Please note the device only wakes up when the cooler Door is Closed for 15 seconds.</a:t>
            </a:r>
          </a:p>
          <a:p>
            <a:pPr algn="just"/>
            <a:endParaRPr lang="en-US" sz="1200" dirty="0">
              <a:solidFill>
                <a:srgbClr val="002060"/>
              </a:solidFill>
              <a:latin typeface="Avenir Book" panose="02000503020000020003"/>
              <a:cs typeface="Calibri" panose="020F0502020204030204" pitchFamily="34" charset="0"/>
            </a:endParaRPr>
          </a:p>
        </p:txBody>
      </p:sp>
      <p:sp>
        <p:nvSpPr>
          <p:cNvPr id="3" name="Title 1">
            <a:extLst>
              <a:ext uri="{FF2B5EF4-FFF2-40B4-BE49-F238E27FC236}">
                <a16:creationId xmlns:a16="http://schemas.microsoft.com/office/drawing/2014/main" id="{D6193FCE-8426-AA64-6108-8AC1A48C85D8}"/>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ASSOCIATION – SMART TAG</a:t>
            </a:r>
          </a:p>
        </p:txBody>
      </p:sp>
    </p:spTree>
    <p:extLst>
      <p:ext uri="{BB962C8B-B14F-4D97-AF65-F5344CB8AC3E}">
        <p14:creationId xmlns:p14="http://schemas.microsoft.com/office/powerpoint/2010/main" val="75521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20E1-0931-045D-2396-DE494F6E992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402A07D-9CA1-1805-2719-6BA46EF4A36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4E6040F-72E3-8842-413D-2E916F39EF4B}"/>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B884A287-5D9E-2B34-E28D-200BA8A41C7E}"/>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ASSOCIATION – SMART VISION</a:t>
            </a:r>
          </a:p>
        </p:txBody>
      </p:sp>
      <p:grpSp>
        <p:nvGrpSpPr>
          <p:cNvPr id="24" name="Group 23">
            <a:extLst>
              <a:ext uri="{FF2B5EF4-FFF2-40B4-BE49-F238E27FC236}">
                <a16:creationId xmlns:a16="http://schemas.microsoft.com/office/drawing/2014/main" id="{6B961278-7E6F-E28F-CE79-F4D23A3C5FA0}"/>
              </a:ext>
            </a:extLst>
          </p:cNvPr>
          <p:cNvGrpSpPr/>
          <p:nvPr/>
        </p:nvGrpSpPr>
        <p:grpSpPr>
          <a:xfrm>
            <a:off x="1152064" y="1992592"/>
            <a:ext cx="1848577" cy="3888826"/>
            <a:chOff x="1894840" y="2023393"/>
            <a:chExt cx="1848577" cy="3888826"/>
          </a:xfrm>
        </p:grpSpPr>
        <p:pic>
          <p:nvPicPr>
            <p:cNvPr id="7" name="Picture 6">
              <a:extLst>
                <a:ext uri="{FF2B5EF4-FFF2-40B4-BE49-F238E27FC236}">
                  <a16:creationId xmlns:a16="http://schemas.microsoft.com/office/drawing/2014/main" id="{7CE3FD61-AFEB-1331-B12A-4335ACE71198}"/>
                </a:ext>
              </a:extLst>
            </p:cNvPr>
            <p:cNvPicPr>
              <a:picLocks noChangeAspect="1"/>
            </p:cNvPicPr>
            <p:nvPr/>
          </p:nvPicPr>
          <p:blipFill>
            <a:blip r:embed="rId4"/>
            <a:srcRect/>
            <a:stretch/>
          </p:blipFill>
          <p:spPr>
            <a:xfrm>
              <a:off x="1949012" y="2023393"/>
              <a:ext cx="1794405" cy="3888826"/>
            </a:xfrm>
            <a:prstGeom prst="rect">
              <a:avLst/>
            </a:prstGeom>
            <a:ln w="28575">
              <a:solidFill>
                <a:srgbClr val="002060"/>
              </a:solidFill>
            </a:ln>
          </p:spPr>
        </p:pic>
        <p:sp>
          <p:nvSpPr>
            <p:cNvPr id="23" name="Rectangle 22">
              <a:extLst>
                <a:ext uri="{FF2B5EF4-FFF2-40B4-BE49-F238E27FC236}">
                  <a16:creationId xmlns:a16="http://schemas.microsoft.com/office/drawing/2014/main" id="{039253FA-55B3-3042-8137-804D72D7B70C}"/>
                </a:ext>
              </a:extLst>
            </p:cNvPr>
            <p:cNvSpPr/>
            <p:nvPr/>
          </p:nvSpPr>
          <p:spPr>
            <a:xfrm>
              <a:off x="1894840" y="4313002"/>
              <a:ext cx="1848577" cy="18542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0FF55C32-D8E8-9C02-F7CB-04F47E833876}"/>
              </a:ext>
            </a:extLst>
          </p:cNvPr>
          <p:cNvGrpSpPr/>
          <p:nvPr/>
        </p:nvGrpSpPr>
        <p:grpSpPr>
          <a:xfrm>
            <a:off x="3843504" y="1992592"/>
            <a:ext cx="1794404" cy="3888826"/>
            <a:chOff x="1949012" y="2023393"/>
            <a:chExt cx="1794404" cy="3888826"/>
          </a:xfrm>
        </p:grpSpPr>
        <p:pic>
          <p:nvPicPr>
            <p:cNvPr id="26" name="Picture 25">
              <a:extLst>
                <a:ext uri="{FF2B5EF4-FFF2-40B4-BE49-F238E27FC236}">
                  <a16:creationId xmlns:a16="http://schemas.microsoft.com/office/drawing/2014/main" id="{FE8F7AA6-1B8D-F60A-875B-337F1A76EA2D}"/>
                </a:ext>
              </a:extLst>
            </p:cNvPr>
            <p:cNvPicPr>
              <a:picLocks noChangeAspect="1"/>
            </p:cNvPicPr>
            <p:nvPr/>
          </p:nvPicPr>
          <p:blipFill>
            <a:blip r:embed="rId5"/>
            <a:srcRect/>
            <a:stretch/>
          </p:blipFill>
          <p:spPr>
            <a:xfrm>
              <a:off x="1949012" y="2023393"/>
              <a:ext cx="1794404" cy="3888826"/>
            </a:xfrm>
            <a:prstGeom prst="rect">
              <a:avLst/>
            </a:prstGeom>
            <a:ln w="28575">
              <a:solidFill>
                <a:srgbClr val="002060"/>
              </a:solidFill>
            </a:ln>
          </p:spPr>
        </p:pic>
        <p:sp>
          <p:nvSpPr>
            <p:cNvPr id="27" name="Rectangle 26">
              <a:extLst>
                <a:ext uri="{FF2B5EF4-FFF2-40B4-BE49-F238E27FC236}">
                  <a16:creationId xmlns:a16="http://schemas.microsoft.com/office/drawing/2014/main" id="{3ABD9C3C-EC0A-0DE9-1231-970B2DA364A2}"/>
                </a:ext>
              </a:extLst>
            </p:cNvPr>
            <p:cNvSpPr/>
            <p:nvPr/>
          </p:nvSpPr>
          <p:spPr>
            <a:xfrm>
              <a:off x="2861454" y="3047183"/>
              <a:ext cx="767080" cy="6256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BF684866-2C65-205B-7E00-897CD6FD4749}"/>
              </a:ext>
            </a:extLst>
          </p:cNvPr>
          <p:cNvGrpSpPr/>
          <p:nvPr/>
        </p:nvGrpSpPr>
        <p:grpSpPr>
          <a:xfrm>
            <a:off x="6480771" y="1992593"/>
            <a:ext cx="1794404" cy="3888824"/>
            <a:chOff x="1949012" y="2023394"/>
            <a:chExt cx="1794404" cy="3888824"/>
          </a:xfrm>
        </p:grpSpPr>
        <p:pic>
          <p:nvPicPr>
            <p:cNvPr id="29" name="Picture 28">
              <a:extLst>
                <a:ext uri="{FF2B5EF4-FFF2-40B4-BE49-F238E27FC236}">
                  <a16:creationId xmlns:a16="http://schemas.microsoft.com/office/drawing/2014/main" id="{658056C7-0A5D-38A2-C271-4DA0114203CD}"/>
                </a:ext>
              </a:extLst>
            </p:cNvPr>
            <p:cNvPicPr>
              <a:picLocks noChangeAspect="1"/>
            </p:cNvPicPr>
            <p:nvPr/>
          </p:nvPicPr>
          <p:blipFill>
            <a:blip r:embed="rId6"/>
            <a:srcRect/>
            <a:stretch/>
          </p:blipFill>
          <p:spPr>
            <a:xfrm>
              <a:off x="1949012" y="2023394"/>
              <a:ext cx="1794404" cy="3888824"/>
            </a:xfrm>
            <a:prstGeom prst="rect">
              <a:avLst/>
            </a:prstGeom>
            <a:ln w="28575">
              <a:solidFill>
                <a:srgbClr val="002060"/>
              </a:solidFill>
            </a:ln>
          </p:spPr>
        </p:pic>
        <p:sp>
          <p:nvSpPr>
            <p:cNvPr id="30" name="Rectangle 29">
              <a:extLst>
                <a:ext uri="{FF2B5EF4-FFF2-40B4-BE49-F238E27FC236}">
                  <a16:creationId xmlns:a16="http://schemas.microsoft.com/office/drawing/2014/main" id="{8906BE50-EEC0-1F54-9254-2B36E65FBFB0}"/>
                </a:ext>
              </a:extLst>
            </p:cNvPr>
            <p:cNvSpPr/>
            <p:nvPr/>
          </p:nvSpPr>
          <p:spPr>
            <a:xfrm>
              <a:off x="2041145" y="3414081"/>
              <a:ext cx="1640840" cy="7170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87E951E3-9C49-032A-B18B-7679F5F9ED6C}"/>
              </a:ext>
            </a:extLst>
          </p:cNvPr>
          <p:cNvSpPr txBox="1"/>
          <p:nvPr/>
        </p:nvSpPr>
        <p:spPr>
          <a:xfrm>
            <a:off x="471947" y="692094"/>
            <a:ext cx="11248106" cy="1200329"/>
          </a:xfrm>
          <a:prstGeom prst="rect">
            <a:avLst/>
          </a:prstGeom>
          <a:noFill/>
        </p:spPr>
        <p:txBody>
          <a:bodyPr wrap="square">
            <a:spAutoFit/>
          </a:bodyPr>
          <a:lstStyle/>
          <a:p>
            <a:pPr algn="just"/>
            <a:r>
              <a:rPr lang="en-US" sz="1200" dirty="0">
                <a:solidFill>
                  <a:srgbClr val="002060"/>
                </a:solidFill>
                <a:latin typeface="Avenir Book" panose="02000503020000020003"/>
                <a:cs typeface="Calibri" panose="020F0502020204030204" pitchFamily="34" charset="0"/>
              </a:rPr>
              <a:t>1. </a:t>
            </a:r>
            <a:r>
              <a:rPr lang="en-US" sz="1200" b="1" dirty="0">
                <a:solidFill>
                  <a:srgbClr val="002060"/>
                </a:solidFill>
                <a:latin typeface="Avenir Book" panose="02000503020000020003"/>
                <a:cs typeface="Calibri" panose="020F0502020204030204" pitchFamily="34" charset="0"/>
              </a:rPr>
              <a:t>Selecting Cooler -</a:t>
            </a:r>
            <a:r>
              <a:rPr lang="en-US" sz="1200" dirty="0">
                <a:solidFill>
                  <a:srgbClr val="002060"/>
                </a:solidFill>
                <a:latin typeface="Avenir Book" panose="02000503020000020003"/>
                <a:cs typeface="Calibri" panose="020F0502020204030204" pitchFamily="34" charset="0"/>
              </a:rPr>
              <a:t> A new window will open allowing the User to select the cooler for the outlet selected manually. Click on “Association” to choose the asset to install.</a:t>
            </a:r>
          </a:p>
          <a:p>
            <a:pPr algn="just"/>
            <a:endParaRPr lang="en-US" sz="1200" dirty="0">
              <a:solidFill>
                <a:srgbClr val="002060"/>
              </a:solidFill>
              <a:latin typeface="Avenir Book" panose="02000503020000020003"/>
              <a:cs typeface="Calibri" panose="020F0502020204030204" pitchFamily="34" charset="0"/>
            </a:endParaRPr>
          </a:p>
          <a:p>
            <a:pPr algn="just"/>
            <a:r>
              <a:rPr lang="en-US" sz="1200" b="1" dirty="0">
                <a:solidFill>
                  <a:srgbClr val="002060"/>
                </a:solidFill>
                <a:latin typeface="Avenir Book" panose="02000503020000020003"/>
                <a:cs typeface="Calibri" panose="020F0502020204030204" pitchFamily="34" charset="0"/>
              </a:rPr>
              <a:t>2. Selecting Smart Device type -</a:t>
            </a:r>
            <a:r>
              <a:rPr lang="en-US" sz="1200" dirty="0">
                <a:solidFill>
                  <a:srgbClr val="002060"/>
                </a:solidFill>
                <a:latin typeface="Avenir Book" panose="02000503020000020003"/>
                <a:cs typeface="Calibri" panose="020F0502020204030204" pitchFamily="34" charset="0"/>
              </a:rPr>
              <a:t> A new window will open to ask for the selection of device types to be associated with. Click on “SMART VISION ” to  Associate the SmartVision device.</a:t>
            </a:r>
          </a:p>
          <a:p>
            <a:pPr algn="just"/>
            <a:endParaRPr lang="en-US" sz="1200" dirty="0">
              <a:solidFill>
                <a:srgbClr val="002060"/>
              </a:solidFill>
              <a:latin typeface="Avenir Book" panose="02000503020000020003"/>
              <a:cs typeface="Calibri" panose="020F0502020204030204" pitchFamily="34" charset="0"/>
            </a:endParaRPr>
          </a:p>
          <a:p>
            <a:pPr algn="just"/>
            <a:r>
              <a:rPr lang="en-US" sz="1200" dirty="0">
                <a:solidFill>
                  <a:srgbClr val="002060"/>
                </a:solidFill>
                <a:latin typeface="Avenir Book" panose="02000503020000020003"/>
                <a:cs typeface="Calibri" panose="020F0502020204030204" pitchFamily="34" charset="0"/>
              </a:rPr>
              <a:t>The user will see a list of unassociated devices; the User can use the door status to identify the installed device.</a:t>
            </a:r>
          </a:p>
        </p:txBody>
      </p:sp>
      <p:grpSp>
        <p:nvGrpSpPr>
          <p:cNvPr id="8" name="Group 7">
            <a:extLst>
              <a:ext uri="{FF2B5EF4-FFF2-40B4-BE49-F238E27FC236}">
                <a16:creationId xmlns:a16="http://schemas.microsoft.com/office/drawing/2014/main" id="{D9A3416E-2C82-C0F2-2182-B3487341A9BC}"/>
              </a:ext>
            </a:extLst>
          </p:cNvPr>
          <p:cNvGrpSpPr/>
          <p:nvPr/>
        </p:nvGrpSpPr>
        <p:grpSpPr>
          <a:xfrm>
            <a:off x="9148740" y="1997503"/>
            <a:ext cx="1794404" cy="3888824"/>
            <a:chOff x="8502755" y="2023394"/>
            <a:chExt cx="1794404" cy="3888824"/>
          </a:xfrm>
        </p:grpSpPr>
        <p:pic>
          <p:nvPicPr>
            <p:cNvPr id="9" name="Picture 8">
              <a:extLst>
                <a:ext uri="{FF2B5EF4-FFF2-40B4-BE49-F238E27FC236}">
                  <a16:creationId xmlns:a16="http://schemas.microsoft.com/office/drawing/2014/main" id="{E386FE26-B1FC-48ED-5828-0D2EA9349425}"/>
                </a:ext>
              </a:extLst>
            </p:cNvPr>
            <p:cNvPicPr>
              <a:picLocks noChangeAspect="1"/>
            </p:cNvPicPr>
            <p:nvPr/>
          </p:nvPicPr>
          <p:blipFill>
            <a:blip r:embed="rId7"/>
            <a:srcRect/>
            <a:stretch/>
          </p:blipFill>
          <p:spPr>
            <a:xfrm>
              <a:off x="8502755" y="2023394"/>
              <a:ext cx="1794404" cy="3888824"/>
            </a:xfrm>
            <a:prstGeom prst="rect">
              <a:avLst/>
            </a:prstGeom>
            <a:ln w="28575">
              <a:solidFill>
                <a:srgbClr val="002060"/>
              </a:solidFill>
            </a:ln>
          </p:spPr>
        </p:pic>
        <p:sp>
          <p:nvSpPr>
            <p:cNvPr id="10" name="Rectangle 9">
              <a:extLst>
                <a:ext uri="{FF2B5EF4-FFF2-40B4-BE49-F238E27FC236}">
                  <a16:creationId xmlns:a16="http://schemas.microsoft.com/office/drawing/2014/main" id="{61478B76-F910-F97B-38D0-AB3D3CA5E737}"/>
                </a:ext>
              </a:extLst>
            </p:cNvPr>
            <p:cNvSpPr/>
            <p:nvPr/>
          </p:nvSpPr>
          <p:spPr>
            <a:xfrm>
              <a:off x="9787185" y="418717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0772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5463-61F9-51DE-F34B-FD7CAC9E92C1}"/>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F4E23257-11CA-E226-7D9B-8BE7DB9B072B}"/>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21CBCC6-6E86-FBF5-4F39-A7B53D67B4D8}"/>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pic>
        <p:nvPicPr>
          <p:cNvPr id="18" name="Picture 17">
            <a:extLst>
              <a:ext uri="{FF2B5EF4-FFF2-40B4-BE49-F238E27FC236}">
                <a16:creationId xmlns:a16="http://schemas.microsoft.com/office/drawing/2014/main" id="{1F177C2C-E2FF-7E07-83E4-48178A4FEE4B}"/>
              </a:ext>
            </a:extLst>
          </p:cNvPr>
          <p:cNvPicPr>
            <a:picLocks noChangeAspect="1"/>
          </p:cNvPicPr>
          <p:nvPr/>
        </p:nvPicPr>
        <p:blipFill>
          <a:blip r:embed="rId4"/>
          <a:srcRect/>
          <a:stretch/>
        </p:blipFill>
        <p:spPr>
          <a:xfrm>
            <a:off x="1130860" y="2097335"/>
            <a:ext cx="1794403" cy="3888824"/>
          </a:xfrm>
          <a:prstGeom prst="rect">
            <a:avLst/>
          </a:prstGeom>
          <a:ln w="28575">
            <a:solidFill>
              <a:srgbClr val="002060"/>
            </a:solidFill>
          </a:ln>
        </p:spPr>
      </p:pic>
      <p:grpSp>
        <p:nvGrpSpPr>
          <p:cNvPr id="19" name="Group 18">
            <a:extLst>
              <a:ext uri="{FF2B5EF4-FFF2-40B4-BE49-F238E27FC236}">
                <a16:creationId xmlns:a16="http://schemas.microsoft.com/office/drawing/2014/main" id="{8B4F23E2-0208-EFAF-ED9C-CF905CC2600D}"/>
              </a:ext>
            </a:extLst>
          </p:cNvPr>
          <p:cNvGrpSpPr/>
          <p:nvPr/>
        </p:nvGrpSpPr>
        <p:grpSpPr>
          <a:xfrm>
            <a:off x="6584471" y="2097333"/>
            <a:ext cx="1794404" cy="3888824"/>
            <a:chOff x="8502755" y="2023394"/>
            <a:chExt cx="1794404" cy="3888824"/>
          </a:xfrm>
        </p:grpSpPr>
        <p:pic>
          <p:nvPicPr>
            <p:cNvPr id="20" name="Picture 19">
              <a:extLst>
                <a:ext uri="{FF2B5EF4-FFF2-40B4-BE49-F238E27FC236}">
                  <a16:creationId xmlns:a16="http://schemas.microsoft.com/office/drawing/2014/main" id="{4684F8CD-A97B-B248-B898-2775A2AAC1B6}"/>
                </a:ext>
              </a:extLst>
            </p:cNvPr>
            <p:cNvPicPr>
              <a:picLocks noChangeAspect="1"/>
            </p:cNvPicPr>
            <p:nvPr/>
          </p:nvPicPr>
          <p:blipFill>
            <a:blip r:embed="rId5"/>
            <a:srcRect/>
            <a:stretch/>
          </p:blipFill>
          <p:spPr>
            <a:xfrm>
              <a:off x="8502755" y="2023394"/>
              <a:ext cx="1794404" cy="3888824"/>
            </a:xfrm>
            <a:prstGeom prst="rect">
              <a:avLst/>
            </a:prstGeom>
            <a:ln w="28575">
              <a:solidFill>
                <a:srgbClr val="002060"/>
              </a:solidFill>
            </a:ln>
          </p:spPr>
        </p:pic>
        <p:sp>
          <p:nvSpPr>
            <p:cNvPr id="21" name="Rectangle 20">
              <a:extLst>
                <a:ext uri="{FF2B5EF4-FFF2-40B4-BE49-F238E27FC236}">
                  <a16:creationId xmlns:a16="http://schemas.microsoft.com/office/drawing/2014/main" id="{647883AD-A58D-0E97-967B-14B25F5C4AAD}"/>
                </a:ext>
              </a:extLst>
            </p:cNvPr>
            <p:cNvSpPr/>
            <p:nvPr/>
          </p:nvSpPr>
          <p:spPr>
            <a:xfrm>
              <a:off x="9822180" y="411986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0ECA8F1E-C23A-15B1-622E-67F222ABD1A6}"/>
              </a:ext>
            </a:extLst>
          </p:cNvPr>
          <p:cNvGrpSpPr/>
          <p:nvPr/>
        </p:nvGrpSpPr>
        <p:grpSpPr>
          <a:xfrm>
            <a:off x="9266736" y="2097333"/>
            <a:ext cx="1794404" cy="3888824"/>
            <a:chOff x="1949012" y="2023394"/>
            <a:chExt cx="1794404" cy="3888824"/>
          </a:xfrm>
        </p:grpSpPr>
        <p:pic>
          <p:nvPicPr>
            <p:cNvPr id="25" name="Picture 24">
              <a:extLst>
                <a:ext uri="{FF2B5EF4-FFF2-40B4-BE49-F238E27FC236}">
                  <a16:creationId xmlns:a16="http://schemas.microsoft.com/office/drawing/2014/main" id="{CAE3BB81-C852-A436-ABF7-1ADB592E3FFA}"/>
                </a:ext>
              </a:extLst>
            </p:cNvPr>
            <p:cNvPicPr>
              <a:picLocks noChangeAspect="1"/>
            </p:cNvPicPr>
            <p:nvPr/>
          </p:nvPicPr>
          <p:blipFill>
            <a:blip r:embed="rId6"/>
            <a:srcRect/>
            <a:stretch/>
          </p:blipFill>
          <p:spPr>
            <a:xfrm>
              <a:off x="1949012" y="2023394"/>
              <a:ext cx="1794404" cy="3888824"/>
            </a:xfrm>
            <a:prstGeom prst="rect">
              <a:avLst/>
            </a:prstGeom>
            <a:ln w="28575">
              <a:solidFill>
                <a:srgbClr val="002060"/>
              </a:solidFill>
            </a:ln>
          </p:spPr>
        </p:pic>
        <p:sp>
          <p:nvSpPr>
            <p:cNvPr id="26" name="Rectangle 25">
              <a:extLst>
                <a:ext uri="{FF2B5EF4-FFF2-40B4-BE49-F238E27FC236}">
                  <a16:creationId xmlns:a16="http://schemas.microsoft.com/office/drawing/2014/main" id="{86F48235-0BFB-75B7-0B1F-0039D338E7CB}"/>
                </a:ext>
              </a:extLst>
            </p:cNvPr>
            <p:cNvSpPr/>
            <p:nvPr/>
          </p:nvSpPr>
          <p:spPr>
            <a:xfrm>
              <a:off x="1949012" y="3772663"/>
              <a:ext cx="1794404" cy="1975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5A06884A-D5C6-8614-CC66-94EAB5FEEF59}"/>
              </a:ext>
            </a:extLst>
          </p:cNvPr>
          <p:cNvSpPr txBox="1"/>
          <p:nvPr/>
        </p:nvSpPr>
        <p:spPr>
          <a:xfrm>
            <a:off x="366774" y="521403"/>
            <a:ext cx="11405501" cy="1477328"/>
          </a:xfrm>
          <a:prstGeom prst="rect">
            <a:avLst/>
          </a:prstGeom>
          <a:noFill/>
        </p:spPr>
        <p:txBody>
          <a:bodyPr wrap="square">
            <a:spAutoFit/>
          </a:bodyPr>
          <a:lstStyle/>
          <a:p>
            <a:pPr algn="just"/>
            <a:r>
              <a:rPr lang="en-US" sz="1200" b="1" dirty="0">
                <a:solidFill>
                  <a:srgbClr val="002060"/>
                </a:solidFill>
                <a:latin typeface="Avenir Book" panose="02000503020000020003"/>
                <a:cs typeface="Calibri" panose="020F0502020204030204" pitchFamily="34" charset="0"/>
              </a:rPr>
              <a:t>3. Selecting the Device to do the association with - </a:t>
            </a:r>
            <a:r>
              <a:rPr lang="en-US" sz="1200" dirty="0">
                <a:solidFill>
                  <a:srgbClr val="002060"/>
                </a:solidFill>
                <a:latin typeface="Avenir Book" panose="02000503020000020003"/>
                <a:cs typeface="Calibri" panose="020F0502020204030204" pitchFamily="34" charset="0"/>
              </a:rPr>
              <a:t>After identifying the device, select the device to start Installation, App will give a popup to confirm the association, Click on OK to confirm. When the process is completed, the User will be returned to the Outlet Screen, and now the User see that the Smart Vision is associated with the Cooler. When this window appears, the device is Gyroscope calibrated, and the user can press OK to return When the door closes, a screen pop-up will show, click on OK.</a:t>
            </a:r>
          </a:p>
          <a:p>
            <a:pPr algn="just"/>
            <a:endParaRPr lang="en-US" sz="1200" dirty="0">
              <a:solidFill>
                <a:srgbClr val="002060"/>
              </a:solidFill>
              <a:latin typeface="Avenir Book" panose="02000503020000020003"/>
              <a:cs typeface="Calibri" panose="020F0502020204030204" pitchFamily="34" charset="0"/>
            </a:endParaRPr>
          </a:p>
          <a:p>
            <a:pPr algn="just"/>
            <a:r>
              <a:rPr lang="en-US" sz="1200" b="1" dirty="0">
                <a:solidFill>
                  <a:srgbClr val="002060"/>
                </a:solidFill>
                <a:latin typeface="Avenir Book" panose="02000503020000020003"/>
                <a:cs typeface="Calibri" panose="020F0502020204030204" pitchFamily="34" charset="0"/>
              </a:rPr>
              <a:t>4. Smart Device Configuration Setting - </a:t>
            </a:r>
            <a:r>
              <a:rPr lang="en-US" sz="1200" dirty="0">
                <a:solidFill>
                  <a:srgbClr val="002060"/>
                </a:solidFill>
                <a:latin typeface="Avenir Book" panose="02000503020000020003"/>
                <a:cs typeface="Calibri" panose="020F0502020204030204" pitchFamily="34" charset="0"/>
              </a:rPr>
              <a:t>On selection of the device, the application will connect to the device, make all configuration changes and provide status a success message will appear after successful association, press OK to close the popup. When this window appears the device is provisioned, and the User can press close to return to the outlet screen. </a:t>
            </a:r>
          </a:p>
          <a:p>
            <a:pPr algn="just"/>
            <a:endParaRPr lang="en-US" sz="600" dirty="0">
              <a:solidFill>
                <a:srgbClr val="002060"/>
              </a:solidFill>
              <a:latin typeface="Avenir Book" panose="02000503020000020003"/>
              <a:cs typeface="Calibri" panose="020F0502020204030204" pitchFamily="34" charset="0"/>
            </a:endParaRPr>
          </a:p>
          <a:p>
            <a:pPr algn="just"/>
            <a:r>
              <a:rPr lang="en-US" sz="1200" b="1" dirty="0">
                <a:solidFill>
                  <a:srgbClr val="C00000"/>
                </a:solidFill>
                <a:latin typeface="Avenir Book" panose="02000503020000020003"/>
                <a:cs typeface="Calibri" panose="020F0502020204030204" pitchFamily="34" charset="0"/>
              </a:rPr>
              <a:t>Note: Please note the device only wakes up when the cooler Door is Closed for 15 seconds.</a:t>
            </a:r>
            <a:endParaRPr lang="en-US" sz="1200" dirty="0">
              <a:solidFill>
                <a:srgbClr val="002060"/>
              </a:solidFill>
              <a:latin typeface="Avenir Book" panose="02000503020000020003"/>
              <a:cs typeface="Calibri" panose="020F0502020204030204" pitchFamily="34" charset="0"/>
            </a:endParaRPr>
          </a:p>
        </p:txBody>
      </p:sp>
      <p:grpSp>
        <p:nvGrpSpPr>
          <p:cNvPr id="6" name="Group 5">
            <a:extLst>
              <a:ext uri="{FF2B5EF4-FFF2-40B4-BE49-F238E27FC236}">
                <a16:creationId xmlns:a16="http://schemas.microsoft.com/office/drawing/2014/main" id="{7FC5423D-D7C2-5501-14EC-2240C35FDB79}"/>
              </a:ext>
            </a:extLst>
          </p:cNvPr>
          <p:cNvGrpSpPr/>
          <p:nvPr/>
        </p:nvGrpSpPr>
        <p:grpSpPr>
          <a:xfrm>
            <a:off x="3824332" y="2097335"/>
            <a:ext cx="1794403" cy="3888822"/>
            <a:chOff x="3824333" y="1945280"/>
            <a:chExt cx="1794403" cy="3888822"/>
          </a:xfrm>
        </p:grpSpPr>
        <p:pic>
          <p:nvPicPr>
            <p:cNvPr id="3" name="Picture 2">
              <a:extLst>
                <a:ext uri="{FF2B5EF4-FFF2-40B4-BE49-F238E27FC236}">
                  <a16:creationId xmlns:a16="http://schemas.microsoft.com/office/drawing/2014/main" id="{C14B4732-ED2D-D3D4-06D8-6D3D36503670}"/>
                </a:ext>
              </a:extLst>
            </p:cNvPr>
            <p:cNvPicPr>
              <a:picLocks noChangeAspect="1"/>
            </p:cNvPicPr>
            <p:nvPr/>
          </p:nvPicPr>
          <p:blipFill>
            <a:blip r:embed="rId7"/>
            <a:srcRect/>
            <a:stretch/>
          </p:blipFill>
          <p:spPr>
            <a:xfrm>
              <a:off x="3824333" y="1945280"/>
              <a:ext cx="1794403" cy="3888822"/>
            </a:xfrm>
            <a:prstGeom prst="rect">
              <a:avLst/>
            </a:prstGeom>
            <a:ln w="28575">
              <a:solidFill>
                <a:srgbClr val="002060"/>
              </a:solidFill>
            </a:ln>
          </p:spPr>
        </p:pic>
        <p:sp>
          <p:nvSpPr>
            <p:cNvPr id="4" name="Rectangle 3">
              <a:extLst>
                <a:ext uri="{FF2B5EF4-FFF2-40B4-BE49-F238E27FC236}">
                  <a16:creationId xmlns:a16="http://schemas.microsoft.com/office/drawing/2014/main" id="{C0505152-6FAC-C43C-F472-494647ED323E}"/>
                </a:ext>
              </a:extLst>
            </p:cNvPr>
            <p:cNvSpPr/>
            <p:nvPr/>
          </p:nvSpPr>
          <p:spPr>
            <a:xfrm>
              <a:off x="5103768" y="4070900"/>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a:extLst>
              <a:ext uri="{FF2B5EF4-FFF2-40B4-BE49-F238E27FC236}">
                <a16:creationId xmlns:a16="http://schemas.microsoft.com/office/drawing/2014/main" id="{7DEDB966-FC93-A0C1-9B72-D90CB1DBDCAD}"/>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ASSOCIATION – SMART VISION</a:t>
            </a:r>
          </a:p>
        </p:txBody>
      </p:sp>
    </p:spTree>
    <p:extLst>
      <p:ext uri="{BB962C8B-B14F-4D97-AF65-F5344CB8AC3E}">
        <p14:creationId xmlns:p14="http://schemas.microsoft.com/office/powerpoint/2010/main" val="321482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7A6D7-3A21-D69B-5015-1A955C105184}"/>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0ABA6E6-536D-811B-259F-83EE235FEEB6}"/>
              </a:ext>
            </a:extLst>
          </p:cNvPr>
          <p:cNvPicPr>
            <a:picLocks noChangeAspect="1"/>
          </p:cNvPicPr>
          <p:nvPr/>
        </p:nvPicPr>
        <p:blipFill>
          <a:blip r:embed="rId3"/>
          <a:stretch>
            <a:fillRect/>
          </a:stretch>
        </p:blipFill>
        <p:spPr>
          <a:xfrm>
            <a:off x="0" y="-1769"/>
            <a:ext cx="12192000" cy="6858000"/>
          </a:xfrm>
          <a:prstGeom prst="rect">
            <a:avLst/>
          </a:prstGeom>
        </p:spPr>
      </p:pic>
      <p:sp>
        <p:nvSpPr>
          <p:cNvPr id="11" name="TextBox 10">
            <a:extLst>
              <a:ext uri="{FF2B5EF4-FFF2-40B4-BE49-F238E27FC236}">
                <a16:creationId xmlns:a16="http://schemas.microsoft.com/office/drawing/2014/main" id="{219D5E1B-29BE-9D83-51DE-732145DCC5F5}"/>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8" name="TextBox 7">
            <a:extLst>
              <a:ext uri="{FF2B5EF4-FFF2-40B4-BE49-F238E27FC236}">
                <a16:creationId xmlns:a16="http://schemas.microsoft.com/office/drawing/2014/main" id="{64799615-843F-7E48-44AF-94587448F2B5}"/>
              </a:ext>
            </a:extLst>
          </p:cNvPr>
          <p:cNvSpPr txBox="1"/>
          <p:nvPr/>
        </p:nvSpPr>
        <p:spPr>
          <a:xfrm>
            <a:off x="633044" y="325161"/>
            <a:ext cx="10644396" cy="369332"/>
          </a:xfrm>
          <a:prstGeom prst="rect">
            <a:avLst/>
          </a:prstGeom>
          <a:noFill/>
        </p:spPr>
        <p:txBody>
          <a:bodyPr wrap="square">
            <a:spAutoFit/>
          </a:bodyPr>
          <a:lstStyle/>
          <a:p>
            <a:r>
              <a:rPr lang="en-US" dirty="0">
                <a:solidFill>
                  <a:srgbClr val="002060"/>
                </a:solidFill>
                <a:latin typeface="Avenir Book" panose="02000503020000020003"/>
              </a:rPr>
              <a:t>In case the gyro command is not getting a successful response, and it shows waiting or failed.</a:t>
            </a:r>
            <a:endParaRPr lang="en-US" sz="2000" dirty="0">
              <a:solidFill>
                <a:srgbClr val="002060"/>
              </a:solidFill>
            </a:endParaRPr>
          </a:p>
        </p:txBody>
      </p:sp>
      <p:sp>
        <p:nvSpPr>
          <p:cNvPr id="9" name="Rectangle 6">
            <a:extLst>
              <a:ext uri="{FF2B5EF4-FFF2-40B4-BE49-F238E27FC236}">
                <a16:creationId xmlns:a16="http://schemas.microsoft.com/office/drawing/2014/main" id="{AF9E1248-1CD9-5D1E-CC01-5C1D9ED65C59}"/>
              </a:ext>
            </a:extLst>
          </p:cNvPr>
          <p:cNvSpPr>
            <a:spLocks noChangeArrowheads="1"/>
          </p:cNvSpPr>
          <p:nvPr/>
        </p:nvSpPr>
        <p:spPr bwMode="auto">
          <a:xfrm>
            <a:off x="5368064" y="2347056"/>
            <a:ext cx="5910135" cy="738664"/>
          </a:xfrm>
          <a:prstGeom prst="rect">
            <a:avLst/>
          </a:prstGeom>
          <a:solidFill>
            <a:srgbClr val="002060"/>
          </a:solidFill>
          <a:ln>
            <a:solidFill>
              <a:srgbClr val="002060"/>
            </a:solidFill>
          </a:ln>
        </p:spPr>
        <p:txBody>
          <a:bodyPr wrap="square">
            <a:spAutoFit/>
          </a:bodyPr>
          <a:lstStyle/>
          <a:p>
            <a:pPr algn="just" defTabSz="457200"/>
            <a:r>
              <a:rPr lang="en-US" altLang="en-US" sz="1400" b="1" dirty="0">
                <a:solidFill>
                  <a:schemeClr val="bg1"/>
                </a:solidFill>
                <a:latin typeface="Avenir Book" panose="02000503020000020003"/>
              </a:rPr>
              <a:t>Waiting</a:t>
            </a:r>
          </a:p>
          <a:p>
            <a:pPr algn="just" defTabSz="457200"/>
            <a:endParaRPr lang="en-US" altLang="en-US" sz="1400" b="1" dirty="0">
              <a:solidFill>
                <a:schemeClr val="bg1"/>
              </a:solidFill>
              <a:latin typeface="Avenir Book" panose="02000503020000020003"/>
            </a:endParaRPr>
          </a:p>
          <a:p>
            <a:pPr algn="just" defTabSz="457200"/>
            <a:r>
              <a:rPr lang="en-US" altLang="en-US" sz="1400" dirty="0">
                <a:solidFill>
                  <a:schemeClr val="bg1"/>
                </a:solidFill>
                <a:latin typeface="Avenir Book" panose="02000503020000020003"/>
              </a:rPr>
              <a:t>Users can wait for 1 min and if the pop-up </a:t>
            </a:r>
            <a:r>
              <a:rPr lang="en-150" altLang="en-US" sz="1400" dirty="0">
                <a:solidFill>
                  <a:schemeClr val="bg1"/>
                </a:solidFill>
                <a:latin typeface="Avenir Book" panose="02000503020000020003"/>
              </a:rPr>
              <a:t>does not show </a:t>
            </a:r>
            <a:r>
              <a:rPr lang="en-US" altLang="en-US" sz="1400" dirty="0">
                <a:solidFill>
                  <a:schemeClr val="bg1"/>
                </a:solidFill>
                <a:latin typeface="Avenir Book" panose="02000503020000020003"/>
              </a:rPr>
              <a:t>then try again.</a:t>
            </a:r>
          </a:p>
        </p:txBody>
      </p:sp>
      <p:sp>
        <p:nvSpPr>
          <p:cNvPr id="10" name="Rectangle 6">
            <a:extLst>
              <a:ext uri="{FF2B5EF4-FFF2-40B4-BE49-F238E27FC236}">
                <a16:creationId xmlns:a16="http://schemas.microsoft.com/office/drawing/2014/main" id="{AEF9E9B9-5053-CB09-255E-CE9E8B5188AA}"/>
              </a:ext>
            </a:extLst>
          </p:cNvPr>
          <p:cNvSpPr>
            <a:spLocks noChangeArrowheads="1"/>
          </p:cNvSpPr>
          <p:nvPr/>
        </p:nvSpPr>
        <p:spPr bwMode="auto">
          <a:xfrm>
            <a:off x="5368065" y="4642822"/>
            <a:ext cx="5910135" cy="738664"/>
          </a:xfrm>
          <a:prstGeom prst="rect">
            <a:avLst/>
          </a:prstGeom>
          <a:solidFill>
            <a:srgbClr val="002060"/>
          </a:solidFill>
          <a:ln>
            <a:solidFill>
              <a:srgbClr val="002060"/>
            </a:solidFill>
          </a:ln>
        </p:spPr>
        <p:txBody>
          <a:bodyPr wrap="square">
            <a:spAutoFit/>
          </a:bodyPr>
          <a:lstStyle/>
          <a:p>
            <a:pPr algn="just" defTabSz="457200"/>
            <a:r>
              <a:rPr lang="en-US" altLang="en-US" sz="1400" b="1" dirty="0">
                <a:solidFill>
                  <a:schemeClr val="bg1"/>
                </a:solidFill>
                <a:latin typeface="Avenir Book" panose="02000503020000020003"/>
              </a:rPr>
              <a:t>Failed</a:t>
            </a:r>
          </a:p>
          <a:p>
            <a:pPr algn="just" defTabSz="457200"/>
            <a:endParaRPr lang="en-US" altLang="en-US" sz="1400" b="1" dirty="0">
              <a:solidFill>
                <a:schemeClr val="bg1"/>
              </a:solidFill>
              <a:latin typeface="Avenir Book" panose="02000503020000020003"/>
            </a:endParaRPr>
          </a:p>
          <a:p>
            <a:pPr algn="just" defTabSz="457200"/>
            <a:r>
              <a:rPr lang="en-US" altLang="en-US" sz="1400" dirty="0">
                <a:solidFill>
                  <a:schemeClr val="bg1"/>
                </a:solidFill>
                <a:latin typeface="Avenir Book" panose="02000503020000020003"/>
              </a:rPr>
              <a:t>Check the door status if it</a:t>
            </a:r>
            <a:r>
              <a:rPr lang="en-150" altLang="en-US" sz="1400" dirty="0">
                <a:solidFill>
                  <a:schemeClr val="bg1"/>
                </a:solidFill>
                <a:latin typeface="Avenir Book" panose="02000503020000020003"/>
              </a:rPr>
              <a:t>’s</a:t>
            </a:r>
            <a:r>
              <a:rPr lang="en-US" altLang="en-US" sz="1400" dirty="0">
                <a:solidFill>
                  <a:schemeClr val="bg1"/>
                </a:solidFill>
                <a:latin typeface="Avenir Book" panose="02000503020000020003"/>
              </a:rPr>
              <a:t> </a:t>
            </a:r>
            <a:r>
              <a:rPr lang="en-150" altLang="en-US" sz="1400" dirty="0">
                <a:solidFill>
                  <a:schemeClr val="bg1"/>
                </a:solidFill>
                <a:latin typeface="Avenir Book" panose="02000503020000020003"/>
              </a:rPr>
              <a:t>“Open”</a:t>
            </a:r>
            <a:r>
              <a:rPr lang="en-US" altLang="en-US" sz="1400" dirty="0">
                <a:solidFill>
                  <a:schemeClr val="bg1"/>
                </a:solidFill>
                <a:latin typeface="Avenir Book" panose="02000503020000020003"/>
              </a:rPr>
              <a:t> then </a:t>
            </a:r>
            <a:r>
              <a:rPr lang="en-150" altLang="en-US" sz="1400" dirty="0">
                <a:solidFill>
                  <a:schemeClr val="bg1"/>
                </a:solidFill>
                <a:latin typeface="Avenir Book" panose="02000503020000020003"/>
              </a:rPr>
              <a:t>close the door </a:t>
            </a:r>
            <a:r>
              <a:rPr lang="en-US" altLang="en-US" sz="1400" dirty="0">
                <a:solidFill>
                  <a:schemeClr val="bg1"/>
                </a:solidFill>
                <a:latin typeface="Avenir Book" panose="02000503020000020003"/>
              </a:rPr>
              <a:t>and Tap on the </a:t>
            </a:r>
            <a:r>
              <a:rPr lang="en-150" altLang="en-US" sz="1400" dirty="0">
                <a:solidFill>
                  <a:schemeClr val="bg1"/>
                </a:solidFill>
                <a:latin typeface="Avenir Book" panose="02000503020000020003"/>
              </a:rPr>
              <a:t>“</a:t>
            </a:r>
            <a:r>
              <a:rPr lang="en-US" altLang="en-US" sz="1400" dirty="0">
                <a:solidFill>
                  <a:schemeClr val="bg1"/>
                </a:solidFill>
                <a:latin typeface="Avenir Book" panose="02000503020000020003"/>
              </a:rPr>
              <a:t>R</a:t>
            </a:r>
            <a:r>
              <a:rPr lang="en-150" altLang="en-US" sz="1400" dirty="0">
                <a:solidFill>
                  <a:schemeClr val="bg1"/>
                </a:solidFill>
                <a:latin typeface="Avenir Book" panose="02000503020000020003"/>
              </a:rPr>
              <a:t>etry”</a:t>
            </a:r>
            <a:r>
              <a:rPr lang="en-US" altLang="en-US" sz="1400" dirty="0">
                <a:solidFill>
                  <a:schemeClr val="bg1"/>
                </a:solidFill>
                <a:latin typeface="Avenir Book" panose="02000503020000020003"/>
              </a:rPr>
              <a:t>.</a:t>
            </a:r>
          </a:p>
        </p:txBody>
      </p:sp>
      <p:grpSp>
        <p:nvGrpSpPr>
          <p:cNvPr id="12" name="Group 11">
            <a:extLst>
              <a:ext uri="{FF2B5EF4-FFF2-40B4-BE49-F238E27FC236}">
                <a16:creationId xmlns:a16="http://schemas.microsoft.com/office/drawing/2014/main" id="{78E37237-D723-CB49-A13E-DB1D235B1851}"/>
              </a:ext>
            </a:extLst>
          </p:cNvPr>
          <p:cNvGrpSpPr/>
          <p:nvPr/>
        </p:nvGrpSpPr>
        <p:grpSpPr>
          <a:xfrm>
            <a:off x="1887040" y="1851043"/>
            <a:ext cx="1794404" cy="3888826"/>
            <a:chOff x="1696715" y="1570418"/>
            <a:chExt cx="2091475" cy="4647725"/>
          </a:xfrm>
        </p:grpSpPr>
        <p:pic>
          <p:nvPicPr>
            <p:cNvPr id="13" name="Picture 12">
              <a:extLst>
                <a:ext uri="{FF2B5EF4-FFF2-40B4-BE49-F238E27FC236}">
                  <a16:creationId xmlns:a16="http://schemas.microsoft.com/office/drawing/2014/main" id="{57B70986-7B37-287F-C24E-9998F87078EC}"/>
                </a:ext>
              </a:extLst>
            </p:cNvPr>
            <p:cNvPicPr>
              <a:picLocks noChangeAspect="1"/>
            </p:cNvPicPr>
            <p:nvPr/>
          </p:nvPicPr>
          <p:blipFill>
            <a:blip r:embed="rId4"/>
            <a:srcRect/>
            <a:stretch/>
          </p:blipFill>
          <p:spPr>
            <a:xfrm>
              <a:off x="1696715" y="1570418"/>
              <a:ext cx="2091475" cy="4647725"/>
            </a:xfrm>
            <a:prstGeom prst="rect">
              <a:avLst/>
            </a:prstGeom>
            <a:ln w="28575">
              <a:solidFill>
                <a:srgbClr val="002060"/>
              </a:solidFill>
            </a:ln>
          </p:spPr>
        </p:pic>
        <p:sp>
          <p:nvSpPr>
            <p:cNvPr id="14" name="Rectangle 13">
              <a:extLst>
                <a:ext uri="{FF2B5EF4-FFF2-40B4-BE49-F238E27FC236}">
                  <a16:creationId xmlns:a16="http://schemas.microsoft.com/office/drawing/2014/main" id="{DD9D57FE-F2B0-4A01-A2CF-3F5B5CE67C1E}"/>
                </a:ext>
              </a:extLst>
            </p:cNvPr>
            <p:cNvSpPr/>
            <p:nvPr/>
          </p:nvSpPr>
          <p:spPr>
            <a:xfrm>
              <a:off x="3154502" y="4087907"/>
              <a:ext cx="402926" cy="21515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5976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89B5-20E2-AE3B-CF33-C782C331C6E8}"/>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754AE8B5-513D-6F00-8BF3-4E099B161802}"/>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163F671-B615-FDFE-A47A-0066CCA49B6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FDD7B5DF-4833-B165-9385-4E52789DEEC4}"/>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ASSOCIATION – SMART HUB</a:t>
            </a:r>
          </a:p>
        </p:txBody>
      </p:sp>
      <p:grpSp>
        <p:nvGrpSpPr>
          <p:cNvPr id="24" name="Group 23">
            <a:extLst>
              <a:ext uri="{FF2B5EF4-FFF2-40B4-BE49-F238E27FC236}">
                <a16:creationId xmlns:a16="http://schemas.microsoft.com/office/drawing/2014/main" id="{C799D3F4-997B-F871-9DEF-8235B15A9DD4}"/>
              </a:ext>
            </a:extLst>
          </p:cNvPr>
          <p:cNvGrpSpPr/>
          <p:nvPr/>
        </p:nvGrpSpPr>
        <p:grpSpPr>
          <a:xfrm>
            <a:off x="1152064" y="1992592"/>
            <a:ext cx="1848577" cy="3888826"/>
            <a:chOff x="1894840" y="2023393"/>
            <a:chExt cx="1848577" cy="3888826"/>
          </a:xfrm>
        </p:grpSpPr>
        <p:pic>
          <p:nvPicPr>
            <p:cNvPr id="7" name="Picture 6">
              <a:extLst>
                <a:ext uri="{FF2B5EF4-FFF2-40B4-BE49-F238E27FC236}">
                  <a16:creationId xmlns:a16="http://schemas.microsoft.com/office/drawing/2014/main" id="{9F8A1B31-BF49-E43F-82BB-A9DC3F45F242}"/>
                </a:ext>
              </a:extLst>
            </p:cNvPr>
            <p:cNvPicPr>
              <a:picLocks noChangeAspect="1"/>
            </p:cNvPicPr>
            <p:nvPr/>
          </p:nvPicPr>
          <p:blipFill>
            <a:blip r:embed="rId4"/>
            <a:srcRect/>
            <a:stretch/>
          </p:blipFill>
          <p:spPr>
            <a:xfrm>
              <a:off x="1949012" y="2023393"/>
              <a:ext cx="1794404" cy="3888826"/>
            </a:xfrm>
            <a:prstGeom prst="rect">
              <a:avLst/>
            </a:prstGeom>
            <a:ln w="28575">
              <a:solidFill>
                <a:srgbClr val="002060"/>
              </a:solidFill>
            </a:ln>
          </p:spPr>
        </p:pic>
        <p:sp>
          <p:nvSpPr>
            <p:cNvPr id="23" name="Rectangle 22">
              <a:extLst>
                <a:ext uri="{FF2B5EF4-FFF2-40B4-BE49-F238E27FC236}">
                  <a16:creationId xmlns:a16="http://schemas.microsoft.com/office/drawing/2014/main" id="{C731B04B-A8AF-7125-A330-3D61A564C282}"/>
                </a:ext>
              </a:extLst>
            </p:cNvPr>
            <p:cNvSpPr/>
            <p:nvPr/>
          </p:nvSpPr>
          <p:spPr>
            <a:xfrm>
              <a:off x="1894840" y="4313002"/>
              <a:ext cx="1848577" cy="18542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D39F3362-806F-02FF-20E5-E807CDE6CF10}"/>
              </a:ext>
            </a:extLst>
          </p:cNvPr>
          <p:cNvGrpSpPr/>
          <p:nvPr/>
        </p:nvGrpSpPr>
        <p:grpSpPr>
          <a:xfrm>
            <a:off x="3843504" y="1992592"/>
            <a:ext cx="1794404" cy="3888826"/>
            <a:chOff x="1949012" y="2023393"/>
            <a:chExt cx="1794404" cy="3888826"/>
          </a:xfrm>
        </p:grpSpPr>
        <p:pic>
          <p:nvPicPr>
            <p:cNvPr id="26" name="Picture 25">
              <a:extLst>
                <a:ext uri="{FF2B5EF4-FFF2-40B4-BE49-F238E27FC236}">
                  <a16:creationId xmlns:a16="http://schemas.microsoft.com/office/drawing/2014/main" id="{9BC884AF-6980-F964-315D-42F866A6DC5D}"/>
                </a:ext>
              </a:extLst>
            </p:cNvPr>
            <p:cNvPicPr>
              <a:picLocks noChangeAspect="1"/>
            </p:cNvPicPr>
            <p:nvPr/>
          </p:nvPicPr>
          <p:blipFill>
            <a:blip r:embed="rId5"/>
            <a:srcRect/>
            <a:stretch/>
          </p:blipFill>
          <p:spPr>
            <a:xfrm>
              <a:off x="1949012" y="2023393"/>
              <a:ext cx="1794404" cy="3888826"/>
            </a:xfrm>
            <a:prstGeom prst="rect">
              <a:avLst/>
            </a:prstGeom>
            <a:ln w="28575">
              <a:solidFill>
                <a:srgbClr val="002060"/>
              </a:solidFill>
            </a:ln>
          </p:spPr>
        </p:pic>
        <p:sp>
          <p:nvSpPr>
            <p:cNvPr id="27" name="Rectangle 26">
              <a:extLst>
                <a:ext uri="{FF2B5EF4-FFF2-40B4-BE49-F238E27FC236}">
                  <a16:creationId xmlns:a16="http://schemas.microsoft.com/office/drawing/2014/main" id="{E0720ED0-2137-B437-7FAB-49CC8FC27946}"/>
                </a:ext>
              </a:extLst>
            </p:cNvPr>
            <p:cNvSpPr/>
            <p:nvPr/>
          </p:nvSpPr>
          <p:spPr>
            <a:xfrm>
              <a:off x="2071514" y="2427423"/>
              <a:ext cx="767080" cy="6256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00A5BB16-5EE9-679E-F366-E7C9DEEFCEA7}"/>
              </a:ext>
            </a:extLst>
          </p:cNvPr>
          <p:cNvGrpSpPr/>
          <p:nvPr/>
        </p:nvGrpSpPr>
        <p:grpSpPr>
          <a:xfrm>
            <a:off x="6480771" y="1992593"/>
            <a:ext cx="1794404" cy="3888824"/>
            <a:chOff x="1949012" y="2023394"/>
            <a:chExt cx="1794404" cy="3888824"/>
          </a:xfrm>
        </p:grpSpPr>
        <p:pic>
          <p:nvPicPr>
            <p:cNvPr id="29" name="Picture 28">
              <a:extLst>
                <a:ext uri="{FF2B5EF4-FFF2-40B4-BE49-F238E27FC236}">
                  <a16:creationId xmlns:a16="http://schemas.microsoft.com/office/drawing/2014/main" id="{5E7D8384-07C9-3BDC-6A52-76F591AD8B47}"/>
                </a:ext>
              </a:extLst>
            </p:cNvPr>
            <p:cNvPicPr>
              <a:picLocks noChangeAspect="1"/>
            </p:cNvPicPr>
            <p:nvPr/>
          </p:nvPicPr>
          <p:blipFill>
            <a:blip r:embed="rId6"/>
            <a:srcRect/>
            <a:stretch/>
          </p:blipFill>
          <p:spPr>
            <a:xfrm>
              <a:off x="1949012" y="2023394"/>
              <a:ext cx="1794404" cy="3888824"/>
            </a:xfrm>
            <a:prstGeom prst="rect">
              <a:avLst/>
            </a:prstGeom>
            <a:ln w="28575">
              <a:solidFill>
                <a:srgbClr val="002060"/>
              </a:solidFill>
            </a:ln>
          </p:spPr>
        </p:pic>
        <p:sp>
          <p:nvSpPr>
            <p:cNvPr id="30" name="Rectangle 29">
              <a:extLst>
                <a:ext uri="{FF2B5EF4-FFF2-40B4-BE49-F238E27FC236}">
                  <a16:creationId xmlns:a16="http://schemas.microsoft.com/office/drawing/2014/main" id="{87FF9F36-C2A1-A626-509E-686BF5716924}"/>
                </a:ext>
              </a:extLst>
            </p:cNvPr>
            <p:cNvSpPr/>
            <p:nvPr/>
          </p:nvSpPr>
          <p:spPr>
            <a:xfrm>
              <a:off x="2025794" y="3693833"/>
              <a:ext cx="1640840" cy="121986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47CA3499-A7F0-5EEE-F491-8EA15D5F86A5}"/>
              </a:ext>
            </a:extLst>
          </p:cNvPr>
          <p:cNvSpPr txBox="1"/>
          <p:nvPr/>
        </p:nvSpPr>
        <p:spPr>
          <a:xfrm>
            <a:off x="471947" y="692094"/>
            <a:ext cx="11248106" cy="1015663"/>
          </a:xfrm>
          <a:prstGeom prst="rect">
            <a:avLst/>
          </a:prstGeom>
          <a:noFill/>
        </p:spPr>
        <p:txBody>
          <a:bodyPr wrap="square">
            <a:spAutoFit/>
          </a:bodyPr>
          <a:lstStyle/>
          <a:p>
            <a:pPr algn="just"/>
            <a:r>
              <a:rPr lang="en-US" sz="1200" dirty="0">
                <a:solidFill>
                  <a:srgbClr val="002060"/>
                </a:solidFill>
                <a:latin typeface="Avenir Book" panose="02000503020000020003"/>
                <a:cs typeface="Calibri" panose="020F0502020204030204" pitchFamily="34" charset="0"/>
              </a:rPr>
              <a:t>1. </a:t>
            </a:r>
            <a:r>
              <a:rPr lang="en-US" sz="1200" b="1" dirty="0">
                <a:solidFill>
                  <a:srgbClr val="002060"/>
                </a:solidFill>
                <a:latin typeface="Avenir Book" panose="02000503020000020003"/>
                <a:cs typeface="Calibri" panose="020F0502020204030204" pitchFamily="34" charset="0"/>
              </a:rPr>
              <a:t>Selecting Cooler -</a:t>
            </a:r>
            <a:r>
              <a:rPr lang="en-US" sz="1200" dirty="0">
                <a:solidFill>
                  <a:srgbClr val="002060"/>
                </a:solidFill>
                <a:latin typeface="Avenir Book" panose="02000503020000020003"/>
                <a:cs typeface="Calibri" panose="020F0502020204030204" pitchFamily="34" charset="0"/>
              </a:rPr>
              <a:t> A new window will open allowing the User to select the cooler for the outlet selected manually. Click on “Association” to choose the asset to install.</a:t>
            </a:r>
          </a:p>
          <a:p>
            <a:pPr algn="just"/>
            <a:endParaRPr lang="en-US" sz="1200" dirty="0">
              <a:solidFill>
                <a:srgbClr val="002060"/>
              </a:solidFill>
              <a:latin typeface="Avenir Book" panose="02000503020000020003"/>
              <a:cs typeface="Calibri" panose="020F0502020204030204" pitchFamily="34" charset="0"/>
            </a:endParaRPr>
          </a:p>
          <a:p>
            <a:pPr algn="just"/>
            <a:r>
              <a:rPr lang="en-US" sz="1200" b="1" dirty="0">
                <a:solidFill>
                  <a:srgbClr val="002060"/>
                </a:solidFill>
                <a:latin typeface="Avenir Book" panose="02000503020000020003"/>
                <a:cs typeface="Calibri" panose="020F0502020204030204" pitchFamily="34" charset="0"/>
              </a:rPr>
              <a:t>2. Selecting Smart Device type -</a:t>
            </a:r>
            <a:r>
              <a:rPr lang="en-US" sz="1200" dirty="0">
                <a:solidFill>
                  <a:srgbClr val="002060"/>
                </a:solidFill>
                <a:latin typeface="Avenir Book" panose="02000503020000020003"/>
                <a:cs typeface="Calibri" panose="020F0502020204030204" pitchFamily="34" charset="0"/>
              </a:rPr>
              <a:t> A new window will open to ask for the selection of device types to be associated with. Click on “SMART HUB ” to Associate the </a:t>
            </a:r>
            <a:r>
              <a:rPr lang="en-US" sz="1200" dirty="0" err="1">
                <a:solidFill>
                  <a:srgbClr val="002060"/>
                </a:solidFill>
                <a:latin typeface="Avenir Book" panose="02000503020000020003"/>
                <a:cs typeface="Calibri" panose="020F0502020204030204" pitchFamily="34" charset="0"/>
              </a:rPr>
              <a:t>SmartHUB</a:t>
            </a:r>
            <a:r>
              <a:rPr lang="en-US" sz="1200" dirty="0">
                <a:solidFill>
                  <a:srgbClr val="002060"/>
                </a:solidFill>
                <a:latin typeface="Avenir Book" panose="02000503020000020003"/>
                <a:cs typeface="Calibri" panose="020F0502020204030204" pitchFamily="34" charset="0"/>
              </a:rPr>
              <a:t> device. Now Power on the Smart HUB device. </a:t>
            </a:r>
          </a:p>
          <a:p>
            <a:pPr algn="just"/>
            <a:r>
              <a:rPr lang="en-US" sz="1200" b="1" dirty="0">
                <a:solidFill>
                  <a:srgbClr val="C00000"/>
                </a:solidFill>
                <a:latin typeface="Avenir Book" panose="02000503020000020003"/>
                <a:cs typeface="Calibri" panose="020F0502020204030204" pitchFamily="34" charset="0"/>
              </a:rPr>
              <a:t>Note: Please note the gateway device is powered on at association time.</a:t>
            </a:r>
          </a:p>
        </p:txBody>
      </p:sp>
      <p:grpSp>
        <p:nvGrpSpPr>
          <p:cNvPr id="8" name="Group 7">
            <a:extLst>
              <a:ext uri="{FF2B5EF4-FFF2-40B4-BE49-F238E27FC236}">
                <a16:creationId xmlns:a16="http://schemas.microsoft.com/office/drawing/2014/main" id="{2E693151-5178-39FD-8389-BFAEF3053BCB}"/>
              </a:ext>
            </a:extLst>
          </p:cNvPr>
          <p:cNvGrpSpPr/>
          <p:nvPr/>
        </p:nvGrpSpPr>
        <p:grpSpPr>
          <a:xfrm>
            <a:off x="9148740" y="1997503"/>
            <a:ext cx="1794404" cy="3888824"/>
            <a:chOff x="8502755" y="2023394"/>
            <a:chExt cx="1794404" cy="3888824"/>
          </a:xfrm>
        </p:grpSpPr>
        <p:pic>
          <p:nvPicPr>
            <p:cNvPr id="9" name="Picture 8">
              <a:extLst>
                <a:ext uri="{FF2B5EF4-FFF2-40B4-BE49-F238E27FC236}">
                  <a16:creationId xmlns:a16="http://schemas.microsoft.com/office/drawing/2014/main" id="{84B84464-539B-1ADF-BF33-CE98F2274310}"/>
                </a:ext>
              </a:extLst>
            </p:cNvPr>
            <p:cNvPicPr>
              <a:picLocks noChangeAspect="1"/>
            </p:cNvPicPr>
            <p:nvPr/>
          </p:nvPicPr>
          <p:blipFill>
            <a:blip r:embed="rId7"/>
            <a:srcRect/>
            <a:stretch/>
          </p:blipFill>
          <p:spPr>
            <a:xfrm>
              <a:off x="8502755" y="2023394"/>
              <a:ext cx="1794404" cy="3888824"/>
            </a:xfrm>
            <a:prstGeom prst="rect">
              <a:avLst/>
            </a:prstGeom>
            <a:ln w="28575">
              <a:solidFill>
                <a:srgbClr val="002060"/>
              </a:solidFill>
            </a:ln>
          </p:spPr>
        </p:pic>
        <p:sp>
          <p:nvSpPr>
            <p:cNvPr id="10" name="Rectangle 9">
              <a:extLst>
                <a:ext uri="{FF2B5EF4-FFF2-40B4-BE49-F238E27FC236}">
                  <a16:creationId xmlns:a16="http://schemas.microsoft.com/office/drawing/2014/main" id="{8B95213E-FE73-8082-D8D0-6F8BC2C21F35}"/>
                </a:ext>
              </a:extLst>
            </p:cNvPr>
            <p:cNvSpPr/>
            <p:nvPr/>
          </p:nvSpPr>
          <p:spPr>
            <a:xfrm>
              <a:off x="9787185" y="412621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64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CDCF-088D-BEB5-4A2C-594EF0DD0ED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3B9B9D1-875F-538C-948A-87FC7A7667CD}"/>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29F0B65-70C8-5841-230B-F1BE1D163CF6}"/>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grpSp>
        <p:nvGrpSpPr>
          <p:cNvPr id="19" name="Group 18">
            <a:extLst>
              <a:ext uri="{FF2B5EF4-FFF2-40B4-BE49-F238E27FC236}">
                <a16:creationId xmlns:a16="http://schemas.microsoft.com/office/drawing/2014/main" id="{0B0FA6C6-756D-2A9E-6F95-DC241334E638}"/>
              </a:ext>
            </a:extLst>
          </p:cNvPr>
          <p:cNvGrpSpPr/>
          <p:nvPr/>
        </p:nvGrpSpPr>
        <p:grpSpPr>
          <a:xfrm>
            <a:off x="2310738" y="1945281"/>
            <a:ext cx="1794404" cy="3888824"/>
            <a:chOff x="8502755" y="2023394"/>
            <a:chExt cx="1794404" cy="3888824"/>
          </a:xfrm>
        </p:grpSpPr>
        <p:pic>
          <p:nvPicPr>
            <p:cNvPr id="20" name="Picture 19">
              <a:extLst>
                <a:ext uri="{FF2B5EF4-FFF2-40B4-BE49-F238E27FC236}">
                  <a16:creationId xmlns:a16="http://schemas.microsoft.com/office/drawing/2014/main" id="{FE94992A-4EA3-20B3-87F8-2B082C93DE8C}"/>
                </a:ext>
              </a:extLst>
            </p:cNvPr>
            <p:cNvPicPr>
              <a:picLocks noChangeAspect="1"/>
            </p:cNvPicPr>
            <p:nvPr/>
          </p:nvPicPr>
          <p:blipFill>
            <a:blip r:embed="rId4"/>
            <a:srcRect/>
            <a:stretch/>
          </p:blipFill>
          <p:spPr>
            <a:xfrm>
              <a:off x="8502755" y="2023394"/>
              <a:ext cx="1794404" cy="3888824"/>
            </a:xfrm>
            <a:prstGeom prst="rect">
              <a:avLst/>
            </a:prstGeom>
            <a:ln w="28575">
              <a:solidFill>
                <a:srgbClr val="002060"/>
              </a:solidFill>
            </a:ln>
          </p:spPr>
        </p:pic>
        <p:sp>
          <p:nvSpPr>
            <p:cNvPr id="21" name="Rectangle 20">
              <a:extLst>
                <a:ext uri="{FF2B5EF4-FFF2-40B4-BE49-F238E27FC236}">
                  <a16:creationId xmlns:a16="http://schemas.microsoft.com/office/drawing/2014/main" id="{4C929B50-2E64-3E94-715D-C62094917392}"/>
                </a:ext>
              </a:extLst>
            </p:cNvPr>
            <p:cNvSpPr/>
            <p:nvPr/>
          </p:nvSpPr>
          <p:spPr>
            <a:xfrm>
              <a:off x="9822180" y="411986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36571225-4056-BC74-B6FC-CC67B3D685EF}"/>
              </a:ext>
            </a:extLst>
          </p:cNvPr>
          <p:cNvGrpSpPr/>
          <p:nvPr/>
        </p:nvGrpSpPr>
        <p:grpSpPr>
          <a:xfrm>
            <a:off x="8086858" y="1945281"/>
            <a:ext cx="1794404" cy="3888824"/>
            <a:chOff x="1949012" y="2023394"/>
            <a:chExt cx="1794404" cy="3888824"/>
          </a:xfrm>
        </p:grpSpPr>
        <p:pic>
          <p:nvPicPr>
            <p:cNvPr id="25" name="Picture 24">
              <a:extLst>
                <a:ext uri="{FF2B5EF4-FFF2-40B4-BE49-F238E27FC236}">
                  <a16:creationId xmlns:a16="http://schemas.microsoft.com/office/drawing/2014/main" id="{F6267407-4F2C-9774-16ED-0EE3F0D6F6F9}"/>
                </a:ext>
              </a:extLst>
            </p:cNvPr>
            <p:cNvPicPr>
              <a:picLocks noChangeAspect="1"/>
            </p:cNvPicPr>
            <p:nvPr/>
          </p:nvPicPr>
          <p:blipFill>
            <a:blip r:embed="rId5"/>
            <a:srcRect/>
            <a:stretch/>
          </p:blipFill>
          <p:spPr>
            <a:xfrm>
              <a:off x="1949012" y="2023394"/>
              <a:ext cx="1794404" cy="3888824"/>
            </a:xfrm>
            <a:prstGeom prst="rect">
              <a:avLst/>
            </a:prstGeom>
            <a:ln w="28575">
              <a:solidFill>
                <a:srgbClr val="002060"/>
              </a:solidFill>
            </a:ln>
          </p:spPr>
        </p:pic>
        <p:sp>
          <p:nvSpPr>
            <p:cNvPr id="26" name="Rectangle 25">
              <a:extLst>
                <a:ext uri="{FF2B5EF4-FFF2-40B4-BE49-F238E27FC236}">
                  <a16:creationId xmlns:a16="http://schemas.microsoft.com/office/drawing/2014/main" id="{9E0D2C42-E7B7-2507-6868-376EAB1F4CA4}"/>
                </a:ext>
              </a:extLst>
            </p:cNvPr>
            <p:cNvSpPr/>
            <p:nvPr/>
          </p:nvSpPr>
          <p:spPr>
            <a:xfrm>
              <a:off x="1949012" y="4099561"/>
              <a:ext cx="1794404" cy="1975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DEE5829E-75D9-71A0-0106-E7083F9DF8B4}"/>
              </a:ext>
            </a:extLst>
          </p:cNvPr>
          <p:cNvSpPr txBox="1"/>
          <p:nvPr/>
        </p:nvSpPr>
        <p:spPr>
          <a:xfrm>
            <a:off x="393208" y="333319"/>
            <a:ext cx="11405501" cy="738664"/>
          </a:xfrm>
          <a:prstGeom prst="rect">
            <a:avLst/>
          </a:prstGeom>
          <a:noFill/>
        </p:spPr>
        <p:txBody>
          <a:bodyPr wrap="square">
            <a:spAutoFit/>
          </a:bodyPr>
          <a:lstStyle/>
          <a:p>
            <a:pPr algn="just"/>
            <a:r>
              <a:rPr lang="en-US" sz="1400" b="1" dirty="0">
                <a:solidFill>
                  <a:srgbClr val="002060"/>
                </a:solidFill>
                <a:latin typeface="Avenir Book" panose="02000503020000020003"/>
                <a:cs typeface="Calibri" panose="020F0502020204030204" pitchFamily="34" charset="0"/>
              </a:rPr>
              <a:t>3. Selecting the Device to do the association with - </a:t>
            </a:r>
            <a:r>
              <a:rPr lang="en-US" sz="1400" dirty="0">
                <a:solidFill>
                  <a:srgbClr val="002060"/>
                </a:solidFill>
                <a:latin typeface="Avenir Book" panose="02000503020000020003"/>
                <a:cs typeface="Calibri" panose="020F0502020204030204" pitchFamily="34" charset="0"/>
              </a:rPr>
              <a:t>After identifying the device, select the device to start Installation, App will give a popup to confirm the association, Click on OK to confirm. When the process is completed, the User will be returned to the Outlet Screen, and now the User see that the Smart Hub is associated with the Cooler.</a:t>
            </a:r>
          </a:p>
        </p:txBody>
      </p:sp>
    </p:spTree>
    <p:extLst>
      <p:ext uri="{BB962C8B-B14F-4D97-AF65-F5344CB8AC3E}">
        <p14:creationId xmlns:p14="http://schemas.microsoft.com/office/powerpoint/2010/main" val="152583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8DE12-813D-6AFD-B1B7-0373E3FC878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BE16649-2AC5-06BF-E311-D6B12A730588}"/>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3EDE0A38-5A5C-E1DD-C3C7-F6760F89750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4561D90E-D0EE-7F14-C6C2-8D075BD04ABA}"/>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DEEP SLEEP MODE</a:t>
            </a:r>
          </a:p>
        </p:txBody>
      </p:sp>
      <p:sp>
        <p:nvSpPr>
          <p:cNvPr id="4" name="Content Placeholder 2">
            <a:extLst>
              <a:ext uri="{FF2B5EF4-FFF2-40B4-BE49-F238E27FC236}">
                <a16:creationId xmlns:a16="http://schemas.microsoft.com/office/drawing/2014/main" id="{8B521A61-DA0C-7D1E-0445-D48B24A3325F}"/>
              </a:ext>
            </a:extLst>
          </p:cNvPr>
          <p:cNvSpPr>
            <a:spLocks noGrp="1"/>
          </p:cNvSpPr>
          <p:nvPr>
            <p:ph idx="1"/>
          </p:nvPr>
        </p:nvSpPr>
        <p:spPr>
          <a:xfrm>
            <a:off x="471947" y="733424"/>
            <a:ext cx="11149782" cy="5850255"/>
          </a:xfrm>
        </p:spPr>
        <p:txBody>
          <a:bodyPr>
            <a:noAutofit/>
          </a:bodyPr>
          <a:lstStyle/>
          <a:p>
            <a:pPr marL="0" indent="0" algn="just">
              <a:buNone/>
            </a:pPr>
            <a:r>
              <a:rPr lang="en-US" sz="1800" dirty="0">
                <a:solidFill>
                  <a:srgbClr val="002060"/>
                </a:solidFill>
                <a:latin typeface="Avenir Book" panose="02000503020000020003"/>
              </a:rPr>
              <a:t>In Deep-sleep mode, the device neither advertises nor logs any event data. Deep sleep mode is by default enabled when installed in the field the first time.</a:t>
            </a:r>
          </a:p>
        </p:txBody>
      </p:sp>
      <p:sp>
        <p:nvSpPr>
          <p:cNvPr id="6" name="TextBox 5">
            <a:extLst>
              <a:ext uri="{FF2B5EF4-FFF2-40B4-BE49-F238E27FC236}">
                <a16:creationId xmlns:a16="http://schemas.microsoft.com/office/drawing/2014/main" id="{A46899A4-0444-F4EA-CE42-5583F2224AC3}"/>
              </a:ext>
            </a:extLst>
          </p:cNvPr>
          <p:cNvSpPr txBox="1"/>
          <p:nvPr/>
        </p:nvSpPr>
        <p:spPr>
          <a:xfrm>
            <a:off x="7091405" y="1874924"/>
            <a:ext cx="4724627" cy="4185761"/>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Avenir Book"/>
              </a:rPr>
              <a:t>A. To Disable Deep Sleep - </a:t>
            </a:r>
            <a:r>
              <a:rPr lang="en-US" sz="1400" b="0" dirty="0">
                <a:latin typeface="Avenir Book"/>
              </a:rPr>
              <a:t>To disable deep sleep mode, the user must keep the door magnet close to the device then the device starts advertising for 30 seconds. user must connect within 30 seconds to a smart device, Tap on Smart Device and  After the connection, go to </a:t>
            </a:r>
            <a:r>
              <a:rPr lang="en-US" sz="1400" dirty="0">
                <a:latin typeface="Avenir Book"/>
              </a:rPr>
              <a:t>Menu &gt; “Power Mode” &gt; “Disable Deep Sleep</a:t>
            </a:r>
            <a:r>
              <a:rPr lang="en-US" sz="1400" b="0" dirty="0">
                <a:latin typeface="Avenir Book"/>
              </a:rPr>
              <a:t>”.</a:t>
            </a:r>
          </a:p>
          <a:p>
            <a:endParaRPr lang="en-US" sz="1400" b="0" dirty="0">
              <a:latin typeface="Avenir Book"/>
            </a:endParaRPr>
          </a:p>
          <a:p>
            <a:pPr marL="0" indent="0">
              <a:buNone/>
            </a:pPr>
            <a:r>
              <a:rPr lang="en-US" sz="1400" b="0" dirty="0">
                <a:latin typeface="Avenir Book"/>
              </a:rPr>
              <a:t>After disabling deep sleep mode, the device will continuously advertise forever and log event data. </a:t>
            </a:r>
          </a:p>
          <a:p>
            <a:pPr marL="0" indent="0">
              <a:buNone/>
            </a:pPr>
            <a:endParaRPr lang="en-US" sz="1400" b="0" dirty="0">
              <a:latin typeface="Avenir Book"/>
            </a:endParaRPr>
          </a:p>
          <a:p>
            <a:pPr marL="0" indent="0">
              <a:buNone/>
            </a:pPr>
            <a:r>
              <a:rPr lang="en-US" sz="1400" b="0" dirty="0">
                <a:latin typeface="Avenir Book"/>
              </a:rPr>
              <a:t>If the user doesn't disable deep sleep mode, then after 30 seconds of disconnection, the device will stop advertisement again and the user can’t see the device in scanning.</a:t>
            </a:r>
          </a:p>
          <a:p>
            <a:pPr marL="0" indent="0">
              <a:buNone/>
            </a:pPr>
            <a:endParaRPr lang="en-US" sz="1400" b="0" dirty="0">
              <a:latin typeface="Avenir Book"/>
            </a:endParaRPr>
          </a:p>
          <a:p>
            <a:pPr marL="0" indent="0">
              <a:buNone/>
            </a:pPr>
            <a:r>
              <a:rPr lang="en-US" sz="1400" dirty="0">
                <a:latin typeface="Avenir Book"/>
              </a:rPr>
              <a:t>B. To Enable Deep sleep - </a:t>
            </a:r>
            <a:r>
              <a:rPr lang="en-US" sz="1400" b="0" dirty="0">
                <a:latin typeface="Avenir Book"/>
              </a:rPr>
              <a:t>After connection, go to </a:t>
            </a:r>
            <a:r>
              <a:rPr lang="en-US" sz="1400" dirty="0">
                <a:latin typeface="Avenir Book"/>
              </a:rPr>
              <a:t>Menu &gt; “Power Mode” &gt; “Put Device in Deep Sleep</a:t>
            </a:r>
            <a:r>
              <a:rPr lang="en-US" sz="1400" b="0" dirty="0">
                <a:latin typeface="Avenir Book"/>
              </a:rPr>
              <a:t>”.</a:t>
            </a:r>
          </a:p>
          <a:p>
            <a:endParaRPr lang="en-US" sz="1400" b="0" dirty="0">
              <a:latin typeface="Avenir Book"/>
            </a:endParaRPr>
          </a:p>
          <a:p>
            <a:pPr marL="0" indent="0">
              <a:buNone/>
            </a:pPr>
            <a:r>
              <a:rPr lang="en-US" sz="1400" b="0" dirty="0">
                <a:latin typeface="Avenir Book"/>
              </a:rPr>
              <a:t>After enabling deep sleep mode, the device will stop advertising and won’t log any event.</a:t>
            </a:r>
          </a:p>
        </p:txBody>
      </p:sp>
      <p:pic>
        <p:nvPicPr>
          <p:cNvPr id="8" name="Picture 7">
            <a:extLst>
              <a:ext uri="{FF2B5EF4-FFF2-40B4-BE49-F238E27FC236}">
                <a16:creationId xmlns:a16="http://schemas.microsoft.com/office/drawing/2014/main" id="{0D236566-A90B-3BFD-E259-5E00291273D7}"/>
              </a:ext>
            </a:extLst>
          </p:cNvPr>
          <p:cNvPicPr>
            <a:picLocks noChangeAspect="1"/>
          </p:cNvPicPr>
          <p:nvPr/>
        </p:nvPicPr>
        <p:blipFill>
          <a:blip r:embed="rId4"/>
          <a:srcRect/>
          <a:stretch/>
        </p:blipFill>
        <p:spPr>
          <a:xfrm>
            <a:off x="4958857" y="2023392"/>
            <a:ext cx="1794404" cy="3888826"/>
          </a:xfrm>
          <a:prstGeom prst="rect">
            <a:avLst/>
          </a:prstGeom>
          <a:ln w="28575">
            <a:solidFill>
              <a:srgbClr val="002060"/>
            </a:solidFill>
          </a:ln>
        </p:spPr>
      </p:pic>
      <p:grpSp>
        <p:nvGrpSpPr>
          <p:cNvPr id="19" name="Group 18">
            <a:extLst>
              <a:ext uri="{FF2B5EF4-FFF2-40B4-BE49-F238E27FC236}">
                <a16:creationId xmlns:a16="http://schemas.microsoft.com/office/drawing/2014/main" id="{3DE15C41-C867-B77A-5B5B-8051E8F119E6}"/>
              </a:ext>
            </a:extLst>
          </p:cNvPr>
          <p:cNvGrpSpPr/>
          <p:nvPr/>
        </p:nvGrpSpPr>
        <p:grpSpPr>
          <a:xfrm>
            <a:off x="2775846" y="2023392"/>
            <a:ext cx="1794404" cy="3888826"/>
            <a:chOff x="2775846" y="2023392"/>
            <a:chExt cx="1794404" cy="3888826"/>
          </a:xfrm>
        </p:grpSpPr>
        <p:pic>
          <p:nvPicPr>
            <p:cNvPr id="10" name="Picture 9">
              <a:extLst>
                <a:ext uri="{FF2B5EF4-FFF2-40B4-BE49-F238E27FC236}">
                  <a16:creationId xmlns:a16="http://schemas.microsoft.com/office/drawing/2014/main" id="{44EDA3B8-5156-D52E-E95B-6774CA04B762}"/>
                </a:ext>
              </a:extLst>
            </p:cNvPr>
            <p:cNvPicPr>
              <a:picLocks noChangeAspect="1"/>
            </p:cNvPicPr>
            <p:nvPr/>
          </p:nvPicPr>
          <p:blipFill>
            <a:blip r:embed="rId5"/>
            <a:srcRect/>
            <a:stretch/>
          </p:blipFill>
          <p:spPr>
            <a:xfrm>
              <a:off x="2775846" y="2023392"/>
              <a:ext cx="1794404" cy="3888826"/>
            </a:xfrm>
            <a:prstGeom prst="rect">
              <a:avLst/>
            </a:prstGeom>
            <a:ln w="28575">
              <a:solidFill>
                <a:srgbClr val="002060"/>
              </a:solidFill>
            </a:ln>
          </p:spPr>
        </p:pic>
        <p:sp>
          <p:nvSpPr>
            <p:cNvPr id="9" name="Rectangle 8">
              <a:extLst>
                <a:ext uri="{FF2B5EF4-FFF2-40B4-BE49-F238E27FC236}">
                  <a16:creationId xmlns:a16="http://schemas.microsoft.com/office/drawing/2014/main" id="{E7A5B182-631C-6199-2F4D-0C8137F0BAF3}"/>
                </a:ext>
              </a:extLst>
            </p:cNvPr>
            <p:cNvSpPr/>
            <p:nvPr/>
          </p:nvSpPr>
          <p:spPr>
            <a:xfrm>
              <a:off x="3658040" y="2206426"/>
              <a:ext cx="862525"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1D4CF671-E549-9361-47BC-B34D11E6A044}"/>
              </a:ext>
            </a:extLst>
          </p:cNvPr>
          <p:cNvGrpSpPr/>
          <p:nvPr/>
        </p:nvGrpSpPr>
        <p:grpSpPr>
          <a:xfrm>
            <a:off x="653612" y="2023393"/>
            <a:ext cx="1794405" cy="3888826"/>
            <a:chOff x="653612" y="2023393"/>
            <a:chExt cx="1794405" cy="3888826"/>
          </a:xfrm>
        </p:grpSpPr>
        <p:pic>
          <p:nvPicPr>
            <p:cNvPr id="7" name="Picture 6">
              <a:extLst>
                <a:ext uri="{FF2B5EF4-FFF2-40B4-BE49-F238E27FC236}">
                  <a16:creationId xmlns:a16="http://schemas.microsoft.com/office/drawing/2014/main" id="{51E1AC0B-E089-DC53-18C9-91063D4C6938}"/>
                </a:ext>
              </a:extLst>
            </p:cNvPr>
            <p:cNvPicPr>
              <a:picLocks noChangeAspect="1"/>
            </p:cNvPicPr>
            <p:nvPr/>
          </p:nvPicPr>
          <p:blipFill>
            <a:blip r:embed="rId6"/>
            <a:srcRect/>
            <a:stretch/>
          </p:blipFill>
          <p:spPr>
            <a:xfrm>
              <a:off x="653612" y="2023393"/>
              <a:ext cx="1794405" cy="3888826"/>
            </a:xfrm>
            <a:prstGeom prst="rect">
              <a:avLst/>
            </a:prstGeom>
            <a:ln w="28575">
              <a:solidFill>
                <a:srgbClr val="002060"/>
              </a:solidFill>
            </a:ln>
          </p:spPr>
        </p:pic>
        <p:pic>
          <p:nvPicPr>
            <p:cNvPr id="14" name="Graphic 13" descr="Double Tap Gesture with solid fill">
              <a:extLst>
                <a:ext uri="{FF2B5EF4-FFF2-40B4-BE49-F238E27FC236}">
                  <a16:creationId xmlns:a16="http://schemas.microsoft.com/office/drawing/2014/main" id="{5AAEDF70-40C6-5CB3-C120-4282039214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2042" y="3053663"/>
              <a:ext cx="680108" cy="588831"/>
            </a:xfrm>
            <a:prstGeom prst="rect">
              <a:avLst/>
            </a:prstGeom>
          </p:spPr>
        </p:pic>
      </p:grpSp>
      <p:grpSp>
        <p:nvGrpSpPr>
          <p:cNvPr id="21" name="Group 20">
            <a:extLst>
              <a:ext uri="{FF2B5EF4-FFF2-40B4-BE49-F238E27FC236}">
                <a16:creationId xmlns:a16="http://schemas.microsoft.com/office/drawing/2014/main" id="{6C0B48B8-FB38-96D1-9307-39066AE2C82F}"/>
              </a:ext>
            </a:extLst>
          </p:cNvPr>
          <p:cNvGrpSpPr/>
          <p:nvPr/>
        </p:nvGrpSpPr>
        <p:grpSpPr>
          <a:xfrm>
            <a:off x="5809167" y="2377440"/>
            <a:ext cx="1116579" cy="570262"/>
            <a:chOff x="5809167" y="2377440"/>
            <a:chExt cx="1116579" cy="570262"/>
          </a:xfrm>
        </p:grpSpPr>
        <p:grpSp>
          <p:nvGrpSpPr>
            <p:cNvPr id="20" name="Group 19">
              <a:extLst>
                <a:ext uri="{FF2B5EF4-FFF2-40B4-BE49-F238E27FC236}">
                  <a16:creationId xmlns:a16="http://schemas.microsoft.com/office/drawing/2014/main" id="{E09EE47E-FCAB-EE42-EA8B-4CC439B622C0}"/>
                </a:ext>
              </a:extLst>
            </p:cNvPr>
            <p:cNvGrpSpPr/>
            <p:nvPr/>
          </p:nvGrpSpPr>
          <p:grpSpPr>
            <a:xfrm>
              <a:off x="5809167" y="2430780"/>
              <a:ext cx="921198" cy="385614"/>
              <a:chOff x="5809167" y="2430780"/>
              <a:chExt cx="921198" cy="385614"/>
            </a:xfrm>
          </p:grpSpPr>
          <p:sp>
            <p:nvSpPr>
              <p:cNvPr id="13" name="Rectangle 12">
                <a:extLst>
                  <a:ext uri="{FF2B5EF4-FFF2-40B4-BE49-F238E27FC236}">
                    <a16:creationId xmlns:a16="http://schemas.microsoft.com/office/drawing/2014/main" id="{375A1FD1-A88A-8388-C6B6-7FB30DA6C2A1}"/>
                  </a:ext>
                </a:extLst>
              </p:cNvPr>
              <p:cNvSpPr/>
              <p:nvPr/>
            </p:nvSpPr>
            <p:spPr>
              <a:xfrm>
                <a:off x="5809167" y="2660801"/>
                <a:ext cx="921198" cy="1555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7A2435F-3AC4-119D-9923-C4519987C197}"/>
                  </a:ext>
                </a:extLst>
              </p:cNvPr>
              <p:cNvSpPr/>
              <p:nvPr/>
            </p:nvSpPr>
            <p:spPr>
              <a:xfrm>
                <a:off x="5809167" y="2430780"/>
                <a:ext cx="921198" cy="1555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DDAF06CE-2F4F-A477-3643-9FEDD0CE4DCE}"/>
                </a:ext>
              </a:extLst>
            </p:cNvPr>
            <p:cNvSpPr txBox="1"/>
            <p:nvPr/>
          </p:nvSpPr>
          <p:spPr>
            <a:xfrm>
              <a:off x="6718437" y="2639925"/>
              <a:ext cx="195858" cy="307777"/>
            </a:xfrm>
            <a:prstGeom prst="rect">
              <a:avLst/>
            </a:prstGeom>
            <a:noFill/>
          </p:spPr>
          <p:txBody>
            <a:bodyPr wrap="square" rtlCol="0">
              <a:spAutoFit/>
            </a:bodyPr>
            <a:lstStyle/>
            <a:p>
              <a:r>
                <a:rPr lang="en-US" sz="1400" b="1" dirty="0">
                  <a:solidFill>
                    <a:srgbClr val="002060"/>
                  </a:solidFill>
                </a:rPr>
                <a:t>A</a:t>
              </a:r>
              <a:endParaRPr lang="en-IN" sz="1400" b="1" dirty="0">
                <a:solidFill>
                  <a:srgbClr val="002060"/>
                </a:solidFill>
              </a:endParaRPr>
            </a:p>
          </p:txBody>
        </p:sp>
        <p:sp>
          <p:nvSpPr>
            <p:cNvPr id="17" name="TextBox 16">
              <a:extLst>
                <a:ext uri="{FF2B5EF4-FFF2-40B4-BE49-F238E27FC236}">
                  <a16:creationId xmlns:a16="http://schemas.microsoft.com/office/drawing/2014/main" id="{45AFD37A-50E4-DC40-E788-EA8F120A3795}"/>
                </a:ext>
              </a:extLst>
            </p:cNvPr>
            <p:cNvSpPr txBox="1"/>
            <p:nvPr/>
          </p:nvSpPr>
          <p:spPr>
            <a:xfrm>
              <a:off x="6718437" y="2377440"/>
              <a:ext cx="207309" cy="307777"/>
            </a:xfrm>
            <a:prstGeom prst="rect">
              <a:avLst/>
            </a:prstGeom>
            <a:noFill/>
          </p:spPr>
          <p:txBody>
            <a:bodyPr wrap="square" rtlCol="0">
              <a:spAutoFit/>
            </a:bodyPr>
            <a:lstStyle/>
            <a:p>
              <a:r>
                <a:rPr lang="en-US" sz="1400" b="1" dirty="0">
                  <a:solidFill>
                    <a:srgbClr val="002060"/>
                  </a:solidFill>
                </a:rPr>
                <a:t>B</a:t>
              </a:r>
              <a:endParaRPr lang="en-IN" sz="1400" b="1" dirty="0">
                <a:solidFill>
                  <a:srgbClr val="002060"/>
                </a:solidFill>
              </a:endParaRPr>
            </a:p>
          </p:txBody>
        </p:sp>
      </p:grpSp>
    </p:spTree>
    <p:extLst>
      <p:ext uri="{BB962C8B-B14F-4D97-AF65-F5344CB8AC3E}">
        <p14:creationId xmlns:p14="http://schemas.microsoft.com/office/powerpoint/2010/main" val="254345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BB3F1AB6-9FAF-A3F6-E350-DC64C6CA0E6B}"/>
              </a:ext>
            </a:extLst>
          </p:cNvPr>
          <p:cNvSpPr>
            <a:spLocks noGrp="1"/>
          </p:cNvSpPr>
          <p:nvPr>
            <p:ph type="title"/>
          </p:nvPr>
        </p:nvSpPr>
        <p:spPr>
          <a:xfrm>
            <a:off x="493683" y="240667"/>
            <a:ext cx="11204634" cy="539915"/>
          </a:xfrm>
        </p:spPr>
        <p:txBody>
          <a:bodyPr>
            <a:normAutofit fontScale="90000"/>
          </a:bodyPr>
          <a:lstStyle/>
          <a:p>
            <a:pPr algn="ctr"/>
            <a:r>
              <a:rPr lang="en-MY" sz="4000" b="1" dirty="0">
                <a:solidFill>
                  <a:srgbClr val="002060"/>
                </a:solidFill>
                <a:latin typeface="Avenir Black" panose="02000503020000020003" pitchFamily="2" charset="0"/>
              </a:rPr>
              <a:t>APPLICATION FEATURES</a:t>
            </a:r>
          </a:p>
        </p:txBody>
      </p:sp>
      <p:sp>
        <p:nvSpPr>
          <p:cNvPr id="6" name="Text Box 3">
            <a:extLst>
              <a:ext uri="{FF2B5EF4-FFF2-40B4-BE49-F238E27FC236}">
                <a16:creationId xmlns:a16="http://schemas.microsoft.com/office/drawing/2014/main" id="{96B01940-FAE2-BA18-EFEC-3067E6F5D338}"/>
              </a:ext>
            </a:extLst>
          </p:cNvPr>
          <p:cNvSpPr txBox="1">
            <a:spLocks noChangeArrowheads="1"/>
          </p:cNvSpPr>
          <p:nvPr/>
        </p:nvSpPr>
        <p:spPr bwMode="auto">
          <a:xfrm>
            <a:off x="493683" y="812356"/>
            <a:ext cx="11204634" cy="4058162"/>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2200" b="1" dirty="0">
                <a:solidFill>
                  <a:srgbClr val="002060"/>
                </a:solidFill>
                <a:latin typeface="Avenir Book" panose="02000503020000020003"/>
              </a:rPr>
              <a:t>ASSOCIATION – </a:t>
            </a:r>
            <a:r>
              <a:rPr lang="en-US" sz="2200" dirty="0">
                <a:solidFill>
                  <a:srgbClr val="002060"/>
                </a:solidFill>
                <a:latin typeface="Avenir Book" panose="02000503020000020003"/>
              </a:rPr>
              <a:t>To Associate the Smart Device and Remove the association with the Cooler.</a:t>
            </a:r>
          </a:p>
          <a:p>
            <a:pPr marL="342900" indent="-342900">
              <a:lnSpc>
                <a:spcPct val="200000"/>
              </a:lnSpc>
              <a:buClr>
                <a:srgbClr val="002060"/>
              </a:buClr>
              <a:buFont typeface="Wingdings" panose="05000000000000000000" pitchFamily="2" charset="2"/>
              <a:buChar char="ü"/>
            </a:pPr>
            <a:r>
              <a:rPr lang="en-US" sz="2200" b="1" dirty="0">
                <a:solidFill>
                  <a:srgbClr val="002060"/>
                </a:solidFill>
                <a:latin typeface="Avenir Book" panose="02000503020000020003"/>
              </a:rPr>
              <a:t>DEVICE SCANNING AND CONFIGURE – </a:t>
            </a:r>
            <a:r>
              <a:rPr lang="en-US" sz="2200" dirty="0">
                <a:solidFill>
                  <a:srgbClr val="002060"/>
                </a:solidFill>
                <a:latin typeface="Avenir Book" panose="02000503020000020003"/>
              </a:rPr>
              <a:t>To check Device Advertisement and Configure.</a:t>
            </a:r>
          </a:p>
          <a:p>
            <a:pPr marL="342900" indent="-342900">
              <a:lnSpc>
                <a:spcPct val="200000"/>
              </a:lnSpc>
              <a:buClr>
                <a:srgbClr val="002060"/>
              </a:buClr>
              <a:buFont typeface="Wingdings" panose="05000000000000000000" pitchFamily="2" charset="2"/>
              <a:buChar char="ü"/>
            </a:pPr>
            <a:r>
              <a:rPr lang="en-US" sz="2200" b="1" dirty="0">
                <a:solidFill>
                  <a:srgbClr val="002060"/>
                </a:solidFill>
                <a:latin typeface="Avenir Book" panose="02000503020000020003"/>
              </a:rPr>
              <a:t>DFU – </a:t>
            </a:r>
            <a:r>
              <a:rPr lang="en-US" sz="2200" dirty="0">
                <a:solidFill>
                  <a:srgbClr val="002060"/>
                </a:solidFill>
                <a:latin typeface="Avenir Book" panose="02000503020000020003"/>
              </a:rPr>
              <a:t>Direct Firmware Update of Smart Devices.</a:t>
            </a:r>
          </a:p>
          <a:p>
            <a:pPr marL="342900" indent="-342900">
              <a:lnSpc>
                <a:spcPct val="200000"/>
              </a:lnSpc>
              <a:buClr>
                <a:srgbClr val="002060"/>
              </a:buClr>
              <a:buFont typeface="Wingdings" panose="05000000000000000000" pitchFamily="2" charset="2"/>
              <a:buChar char="ü"/>
            </a:pPr>
            <a:r>
              <a:rPr lang="en-US" sz="2200" b="1" dirty="0">
                <a:solidFill>
                  <a:srgbClr val="002060"/>
                </a:solidFill>
                <a:latin typeface="Avenir Book" panose="02000503020000020003"/>
              </a:rPr>
              <a:t>DATA DOWNLOAD AND UPLOAD – </a:t>
            </a:r>
            <a:r>
              <a:rPr lang="en-US" sz="2200" dirty="0">
                <a:solidFill>
                  <a:srgbClr val="002060"/>
                </a:solidFill>
                <a:latin typeface="Avenir Book" panose="02000503020000020003"/>
              </a:rPr>
              <a:t>To Download and Upload data of the Smart Devices</a:t>
            </a:r>
          </a:p>
          <a:p>
            <a:pPr marL="342900" indent="-342900">
              <a:lnSpc>
                <a:spcPct val="200000"/>
              </a:lnSpc>
              <a:buClr>
                <a:srgbClr val="002060"/>
              </a:buClr>
              <a:buFont typeface="Wingdings" panose="05000000000000000000" pitchFamily="2" charset="2"/>
              <a:buChar char="ü"/>
            </a:pPr>
            <a:r>
              <a:rPr lang="en-US" sz="2200" b="1" dirty="0">
                <a:solidFill>
                  <a:srgbClr val="002060"/>
                </a:solidFill>
                <a:latin typeface="Avenir Book" panose="02000503020000020003"/>
              </a:rPr>
              <a:t>FIX FAULTY DEVICES – </a:t>
            </a:r>
            <a:r>
              <a:rPr lang="en-US" sz="2200" dirty="0">
                <a:solidFill>
                  <a:srgbClr val="002060"/>
                </a:solidFill>
                <a:latin typeface="Avenir Book" panose="02000503020000020003"/>
              </a:rPr>
              <a:t>To Fix the Faulty Devices.</a:t>
            </a:r>
          </a:p>
          <a:p>
            <a:pPr marL="342900" indent="-342900">
              <a:lnSpc>
                <a:spcPct val="200000"/>
              </a:lnSpc>
              <a:buClr>
                <a:srgbClr val="002060"/>
              </a:buClr>
              <a:buFont typeface="Wingdings" panose="05000000000000000000" pitchFamily="2" charset="2"/>
              <a:buChar char="ü"/>
            </a:pPr>
            <a:r>
              <a:rPr lang="en-US" sz="2200" b="1" dirty="0">
                <a:solidFill>
                  <a:srgbClr val="002060"/>
                </a:solidFill>
                <a:latin typeface="Avenir Book" panose="02000503020000020003"/>
              </a:rPr>
              <a:t>TEST AND VERIFY – </a:t>
            </a:r>
            <a:r>
              <a:rPr lang="en-US" sz="2200" dirty="0">
                <a:solidFill>
                  <a:srgbClr val="002060"/>
                </a:solidFill>
                <a:latin typeface="Avenir Book" panose="02000503020000020003"/>
              </a:rPr>
              <a:t>To verify the Faulty Device after the Fix.</a:t>
            </a:r>
          </a:p>
        </p:txBody>
      </p:sp>
    </p:spTree>
    <p:extLst>
      <p:ext uri="{BB962C8B-B14F-4D97-AF65-F5344CB8AC3E}">
        <p14:creationId xmlns:p14="http://schemas.microsoft.com/office/powerpoint/2010/main" val="1950963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9BC1D-0492-FC06-C8F5-6F5D2A333D85}"/>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3CCB080-26FB-06B0-4E5C-441976EE19E9}"/>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4C25307-E4A3-B17B-F21E-DFEED27BD1D4}"/>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BC728A4A-EE97-F5A5-1E75-18CAC649EDDA}"/>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SET HEALTH INTERVAL </a:t>
            </a:r>
          </a:p>
        </p:txBody>
      </p:sp>
      <p:sp>
        <p:nvSpPr>
          <p:cNvPr id="6" name="TextBox 5">
            <a:extLst>
              <a:ext uri="{FF2B5EF4-FFF2-40B4-BE49-F238E27FC236}">
                <a16:creationId xmlns:a16="http://schemas.microsoft.com/office/drawing/2014/main" id="{41B95CEF-13EB-2E74-7E5B-C100E48F88AA}"/>
              </a:ext>
            </a:extLst>
          </p:cNvPr>
          <p:cNvSpPr txBox="1"/>
          <p:nvPr/>
        </p:nvSpPr>
        <p:spPr>
          <a:xfrm>
            <a:off x="7141868" y="2844419"/>
            <a:ext cx="4724627" cy="2246769"/>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b="0" dirty="0">
                <a:latin typeface="Avenir Book"/>
              </a:rPr>
              <a:t>After connecting with the device, the user can configure the following parameters. </a:t>
            </a:r>
          </a:p>
          <a:p>
            <a:pPr marL="0" indent="0">
              <a:buNone/>
            </a:pPr>
            <a:endParaRPr lang="en-US" sz="1400" b="0" dirty="0">
              <a:latin typeface="Avenir Book"/>
            </a:endParaRPr>
          </a:p>
          <a:p>
            <a:pPr marL="0" indent="0">
              <a:buNone/>
            </a:pPr>
            <a:r>
              <a:rPr lang="en-US" sz="1400" b="0" dirty="0">
                <a:latin typeface="Avenir Book"/>
              </a:rPr>
              <a:t>In the STATUS Parameters, Tap on “Heartbeat Interval (In Minutes)”. </a:t>
            </a:r>
          </a:p>
          <a:p>
            <a:endParaRPr lang="en-US" sz="1400" b="0" dirty="0">
              <a:latin typeface="Avenir Book"/>
            </a:endParaRPr>
          </a:p>
          <a:p>
            <a:pPr marL="0" indent="0">
              <a:buNone/>
            </a:pPr>
            <a:r>
              <a:rPr lang="en-US" sz="1400" b="0" dirty="0">
                <a:latin typeface="Avenir Book"/>
              </a:rPr>
              <a:t>A. Enter the Interval Value and press the “Set” button. </a:t>
            </a:r>
          </a:p>
          <a:p>
            <a:endParaRPr lang="en-US" sz="1400" b="0" dirty="0">
              <a:latin typeface="Avenir Book"/>
            </a:endParaRPr>
          </a:p>
          <a:p>
            <a:pPr marL="0" indent="0">
              <a:buNone/>
            </a:pPr>
            <a:r>
              <a:rPr lang="en-US" sz="1400" b="0" dirty="0">
                <a:latin typeface="Avenir Book"/>
              </a:rPr>
              <a:t>B. After changing the values, press the SAVE button at the bottom to save it on the device.</a:t>
            </a:r>
          </a:p>
        </p:txBody>
      </p:sp>
      <p:pic>
        <p:nvPicPr>
          <p:cNvPr id="8" name="Picture 7">
            <a:extLst>
              <a:ext uri="{FF2B5EF4-FFF2-40B4-BE49-F238E27FC236}">
                <a16:creationId xmlns:a16="http://schemas.microsoft.com/office/drawing/2014/main" id="{CD427056-7DC3-3E3B-4133-0BBC85705CD9}"/>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CAA91596-4DBB-F0F2-F1FF-393461EF9A39}"/>
              </a:ext>
            </a:extLst>
          </p:cNvPr>
          <p:cNvGrpSpPr/>
          <p:nvPr/>
        </p:nvGrpSpPr>
        <p:grpSpPr>
          <a:xfrm>
            <a:off x="653612" y="2023393"/>
            <a:ext cx="1794404" cy="3888826"/>
            <a:chOff x="653612" y="2023393"/>
            <a:chExt cx="1794404" cy="3888826"/>
          </a:xfrm>
        </p:grpSpPr>
        <p:pic>
          <p:nvPicPr>
            <p:cNvPr id="7" name="Picture 6">
              <a:extLst>
                <a:ext uri="{FF2B5EF4-FFF2-40B4-BE49-F238E27FC236}">
                  <a16:creationId xmlns:a16="http://schemas.microsoft.com/office/drawing/2014/main" id="{7CDE3D6D-FAAD-2C1F-8E77-07B1FE07578B}"/>
                </a:ext>
              </a:extLst>
            </p:cNvPr>
            <p:cNvPicPr>
              <a:picLocks noChangeAspect="1"/>
            </p:cNvPicPr>
            <p:nvPr/>
          </p:nvPicPr>
          <p:blipFill>
            <a:blip r:embed="rId5"/>
            <a:srcRect/>
            <a:stretch/>
          </p:blipFill>
          <p:spPr>
            <a:xfrm>
              <a:off x="653612" y="2023393"/>
              <a:ext cx="1794404" cy="3888826"/>
            </a:xfrm>
            <a:prstGeom prst="rect">
              <a:avLst/>
            </a:prstGeom>
            <a:ln w="28575">
              <a:solidFill>
                <a:srgbClr val="002060"/>
              </a:solidFill>
            </a:ln>
          </p:spPr>
        </p:pic>
        <p:sp>
          <p:nvSpPr>
            <p:cNvPr id="12" name="Rectangle 11">
              <a:extLst>
                <a:ext uri="{FF2B5EF4-FFF2-40B4-BE49-F238E27FC236}">
                  <a16:creationId xmlns:a16="http://schemas.microsoft.com/office/drawing/2014/main" id="{BDD896E7-B11C-7227-1747-98CB362DEF7A}"/>
                </a:ext>
              </a:extLst>
            </p:cNvPr>
            <p:cNvSpPr/>
            <p:nvPr/>
          </p:nvSpPr>
          <p:spPr>
            <a:xfrm>
              <a:off x="653612" y="4325370"/>
              <a:ext cx="1794404" cy="17101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B7E4CA24-5A4F-37D8-5BD4-CA4A541201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4325370"/>
              <a:ext cx="581977" cy="503870"/>
            </a:xfrm>
            <a:prstGeom prst="rect">
              <a:avLst/>
            </a:prstGeom>
          </p:spPr>
        </p:pic>
      </p:grpSp>
      <p:grpSp>
        <p:nvGrpSpPr>
          <p:cNvPr id="22" name="Group 21">
            <a:extLst>
              <a:ext uri="{FF2B5EF4-FFF2-40B4-BE49-F238E27FC236}">
                <a16:creationId xmlns:a16="http://schemas.microsoft.com/office/drawing/2014/main" id="{4DE4F674-9568-5E22-70D8-EB2862196C25}"/>
              </a:ext>
            </a:extLst>
          </p:cNvPr>
          <p:cNvGrpSpPr/>
          <p:nvPr/>
        </p:nvGrpSpPr>
        <p:grpSpPr>
          <a:xfrm>
            <a:off x="2775846" y="2023393"/>
            <a:ext cx="1965764" cy="3908849"/>
            <a:chOff x="2775846" y="2023393"/>
            <a:chExt cx="1965764" cy="3908849"/>
          </a:xfrm>
        </p:grpSpPr>
        <p:grpSp>
          <p:nvGrpSpPr>
            <p:cNvPr id="19" name="Group 18">
              <a:extLst>
                <a:ext uri="{FF2B5EF4-FFF2-40B4-BE49-F238E27FC236}">
                  <a16:creationId xmlns:a16="http://schemas.microsoft.com/office/drawing/2014/main" id="{DC481CF5-E30D-1544-A230-BB4015E5123A}"/>
                </a:ext>
              </a:extLst>
            </p:cNvPr>
            <p:cNvGrpSpPr/>
            <p:nvPr/>
          </p:nvGrpSpPr>
          <p:grpSpPr>
            <a:xfrm>
              <a:off x="2775846" y="2023393"/>
              <a:ext cx="1794404" cy="3888824"/>
              <a:chOff x="2775846" y="2023393"/>
              <a:chExt cx="1794404" cy="3888824"/>
            </a:xfrm>
          </p:grpSpPr>
          <p:pic>
            <p:nvPicPr>
              <p:cNvPr id="10" name="Picture 9">
                <a:extLst>
                  <a:ext uri="{FF2B5EF4-FFF2-40B4-BE49-F238E27FC236}">
                    <a16:creationId xmlns:a16="http://schemas.microsoft.com/office/drawing/2014/main" id="{B6CB57D9-E3A0-591B-673B-46654A7BE09C}"/>
                  </a:ext>
                </a:extLst>
              </p:cNvPr>
              <p:cNvPicPr>
                <a:picLocks noChangeAspect="1"/>
              </p:cNvPicPr>
              <p:nvPr/>
            </p:nvPicPr>
            <p:blipFill>
              <a:blip r:embed="rId8"/>
              <a:srcRect/>
              <a:stretch/>
            </p:blipFill>
            <p:spPr>
              <a:xfrm>
                <a:off x="2775846" y="2023393"/>
                <a:ext cx="1794404" cy="3888824"/>
              </a:xfrm>
              <a:prstGeom prst="rect">
                <a:avLst/>
              </a:prstGeom>
              <a:ln w="28575">
                <a:solidFill>
                  <a:srgbClr val="002060"/>
                </a:solidFill>
              </a:ln>
            </p:spPr>
          </p:pic>
          <p:sp>
            <p:nvSpPr>
              <p:cNvPr id="9" name="Rectangle 8">
                <a:extLst>
                  <a:ext uri="{FF2B5EF4-FFF2-40B4-BE49-F238E27FC236}">
                    <a16:creationId xmlns:a16="http://schemas.microsoft.com/office/drawing/2014/main" id="{1ECCFA9E-71D3-8F64-90F6-B876C4639E98}"/>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FC90C9-5CD6-5E66-9463-4E63D4721E16}"/>
                </a:ext>
              </a:extLst>
            </p:cNvPr>
            <p:cNvGrpSpPr/>
            <p:nvPr/>
          </p:nvGrpSpPr>
          <p:grpSpPr>
            <a:xfrm>
              <a:off x="4148369" y="4208197"/>
              <a:ext cx="593241" cy="1724045"/>
              <a:chOff x="3518449" y="1858937"/>
              <a:chExt cx="593241" cy="1724045"/>
            </a:xfrm>
          </p:grpSpPr>
          <p:sp>
            <p:nvSpPr>
              <p:cNvPr id="15" name="Rectangle 14">
                <a:extLst>
                  <a:ext uri="{FF2B5EF4-FFF2-40B4-BE49-F238E27FC236}">
                    <a16:creationId xmlns:a16="http://schemas.microsoft.com/office/drawing/2014/main" id="{C7A4138B-38CB-5BA8-13E9-04865B1981A2}"/>
                  </a:ext>
                </a:extLst>
              </p:cNvPr>
              <p:cNvSpPr/>
              <p:nvPr/>
            </p:nvSpPr>
            <p:spPr>
              <a:xfrm>
                <a:off x="3518449" y="327520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0342C96-4373-B66C-9B7D-727B1101B3A7}"/>
                  </a:ext>
                </a:extLst>
              </p:cNvPr>
              <p:cNvSpPr txBox="1"/>
              <p:nvPr/>
            </p:nvSpPr>
            <p:spPr>
              <a:xfrm>
                <a:off x="3518449" y="1858937"/>
                <a:ext cx="195858" cy="307777"/>
              </a:xfrm>
              <a:prstGeom prst="rect">
                <a:avLst/>
              </a:prstGeom>
              <a:noFill/>
            </p:spPr>
            <p:txBody>
              <a:bodyPr wrap="square" rtlCol="0">
                <a:spAutoFit/>
              </a:bodyPr>
              <a:lstStyle/>
              <a:p>
                <a:r>
                  <a:rPr lang="en-US" sz="1400" b="1" dirty="0">
                    <a:solidFill>
                      <a:srgbClr val="FFC000"/>
                    </a:solidFill>
                  </a:rPr>
                  <a:t>A</a:t>
                </a:r>
                <a:endParaRPr lang="en-IN" sz="1400" b="1" dirty="0">
                  <a:solidFill>
                    <a:srgbClr val="FFC000"/>
                  </a:solidFill>
                </a:endParaRPr>
              </a:p>
            </p:txBody>
          </p:sp>
          <p:sp>
            <p:nvSpPr>
              <p:cNvPr id="17" name="TextBox 16">
                <a:extLst>
                  <a:ext uri="{FF2B5EF4-FFF2-40B4-BE49-F238E27FC236}">
                    <a16:creationId xmlns:a16="http://schemas.microsoft.com/office/drawing/2014/main" id="{614C3BC8-AB3C-26CE-3EA1-786820F85D71}"/>
                  </a:ext>
                </a:extLst>
              </p:cNvPr>
              <p:cNvSpPr txBox="1"/>
              <p:nvPr/>
            </p:nvSpPr>
            <p:spPr>
              <a:xfrm>
                <a:off x="3904381" y="3275205"/>
                <a:ext cx="207309" cy="307777"/>
              </a:xfrm>
              <a:prstGeom prst="rect">
                <a:avLst/>
              </a:prstGeom>
              <a:noFill/>
            </p:spPr>
            <p:txBody>
              <a:bodyPr wrap="square" rtlCol="0">
                <a:spAutoFit/>
              </a:bodyPr>
              <a:lstStyle/>
              <a:p>
                <a:r>
                  <a:rPr lang="en-US" sz="1400" b="1" dirty="0">
                    <a:solidFill>
                      <a:srgbClr val="FFC000"/>
                    </a:solidFill>
                  </a:rPr>
                  <a:t>B</a:t>
                </a:r>
                <a:endParaRPr lang="en-IN" sz="1400" b="1" dirty="0">
                  <a:solidFill>
                    <a:srgbClr val="FFC000"/>
                  </a:solidFill>
                </a:endParaRPr>
              </a:p>
            </p:txBody>
          </p:sp>
        </p:grpSp>
      </p:grpSp>
    </p:spTree>
    <p:extLst>
      <p:ext uri="{BB962C8B-B14F-4D97-AF65-F5344CB8AC3E}">
        <p14:creationId xmlns:p14="http://schemas.microsoft.com/office/powerpoint/2010/main" val="43480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7FE5-7F1C-079F-A331-23D15590C85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EAD837A-1D4E-DA0A-F64F-5522FC0B7604}"/>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78B0355-C198-93E4-B580-972408643CE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D417F4C2-59E8-2098-84C3-E53A30B540EB}"/>
              </a:ext>
            </a:extLst>
          </p:cNvPr>
          <p:cNvSpPr>
            <a:spLocks noGrp="1"/>
          </p:cNvSpPr>
          <p:nvPr>
            <p:ph type="title"/>
          </p:nvPr>
        </p:nvSpPr>
        <p:spPr>
          <a:xfrm>
            <a:off x="471947" y="152179"/>
            <a:ext cx="10275589" cy="539915"/>
          </a:xfrm>
        </p:spPr>
        <p:txBody>
          <a:bodyPr>
            <a:normAutofit/>
          </a:bodyPr>
          <a:lstStyle/>
          <a:p>
            <a:r>
              <a:rPr lang="en-US" sz="3200" b="1" dirty="0">
                <a:solidFill>
                  <a:srgbClr val="002060"/>
                </a:solidFill>
                <a:latin typeface="Avenir Black" panose="02000503020000020003" pitchFamily="2" charset="0"/>
              </a:rPr>
              <a:t>CONFIGURATION - SET CURRENT DATE TIME</a:t>
            </a:r>
          </a:p>
        </p:txBody>
      </p:sp>
      <p:sp>
        <p:nvSpPr>
          <p:cNvPr id="6" name="TextBox 5">
            <a:extLst>
              <a:ext uri="{FF2B5EF4-FFF2-40B4-BE49-F238E27FC236}">
                <a16:creationId xmlns:a16="http://schemas.microsoft.com/office/drawing/2014/main" id="{7C5CBC2B-9C5A-E7C7-0468-7975666366DE}"/>
              </a:ext>
            </a:extLst>
          </p:cNvPr>
          <p:cNvSpPr txBox="1"/>
          <p:nvPr/>
        </p:nvSpPr>
        <p:spPr>
          <a:xfrm>
            <a:off x="6687843" y="3368009"/>
            <a:ext cx="4724627" cy="1169551"/>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b="0" dirty="0">
                <a:latin typeface="Avenir Book"/>
              </a:rPr>
              <a:t>After connecting with smart devices, Tap on the Refresh button in STATUS &gt; “Current Time” row to set the current time in the device. </a:t>
            </a:r>
          </a:p>
          <a:p>
            <a:pPr marL="0" indent="0">
              <a:buNone/>
            </a:pPr>
            <a:endParaRPr lang="en-US" sz="1400" b="0" dirty="0">
              <a:latin typeface="Avenir Book"/>
            </a:endParaRPr>
          </a:p>
          <a:p>
            <a:pPr marL="0" indent="0">
              <a:buNone/>
            </a:pPr>
            <a:r>
              <a:rPr lang="en-US" sz="1400" b="0" dirty="0">
                <a:latin typeface="Avenir Book"/>
              </a:rPr>
              <a:t>After a Successful set, the clock time Popup message will show.</a:t>
            </a:r>
          </a:p>
        </p:txBody>
      </p:sp>
      <p:grpSp>
        <p:nvGrpSpPr>
          <p:cNvPr id="18" name="Group 17">
            <a:extLst>
              <a:ext uri="{FF2B5EF4-FFF2-40B4-BE49-F238E27FC236}">
                <a16:creationId xmlns:a16="http://schemas.microsoft.com/office/drawing/2014/main" id="{D48C4729-C8BF-8EDC-396B-6E0906CF4ADD}"/>
              </a:ext>
            </a:extLst>
          </p:cNvPr>
          <p:cNvGrpSpPr/>
          <p:nvPr/>
        </p:nvGrpSpPr>
        <p:grpSpPr>
          <a:xfrm>
            <a:off x="1107636" y="2008373"/>
            <a:ext cx="1950874" cy="3888826"/>
            <a:chOff x="653612" y="2023393"/>
            <a:chExt cx="1950874" cy="3888826"/>
          </a:xfrm>
        </p:grpSpPr>
        <p:pic>
          <p:nvPicPr>
            <p:cNvPr id="7" name="Picture 6">
              <a:extLst>
                <a:ext uri="{FF2B5EF4-FFF2-40B4-BE49-F238E27FC236}">
                  <a16:creationId xmlns:a16="http://schemas.microsoft.com/office/drawing/2014/main" id="{EF7D5E14-239E-FFB5-8E95-CB8FA4FDD84D}"/>
                </a:ext>
              </a:extLst>
            </p:cNvPr>
            <p:cNvPicPr>
              <a:picLocks noChangeAspect="1"/>
            </p:cNvPicPr>
            <p:nvPr/>
          </p:nvPicPr>
          <p:blipFill>
            <a:blip r:embed="rId4"/>
            <a:srcRect/>
            <a:stretch/>
          </p:blipFill>
          <p:spPr>
            <a:xfrm>
              <a:off x="653612" y="2023393"/>
              <a:ext cx="1794404" cy="3888826"/>
            </a:xfrm>
            <a:prstGeom prst="rect">
              <a:avLst/>
            </a:prstGeom>
            <a:ln w="28575">
              <a:solidFill>
                <a:srgbClr val="002060"/>
              </a:solidFill>
            </a:ln>
          </p:spPr>
        </p:pic>
        <p:sp>
          <p:nvSpPr>
            <p:cNvPr id="12" name="Rectangle 11">
              <a:extLst>
                <a:ext uri="{FF2B5EF4-FFF2-40B4-BE49-F238E27FC236}">
                  <a16:creationId xmlns:a16="http://schemas.microsoft.com/office/drawing/2014/main" id="{A9908E1C-77C0-90E5-897F-94950EC1607E}"/>
                </a:ext>
              </a:extLst>
            </p:cNvPr>
            <p:cNvSpPr/>
            <p:nvPr/>
          </p:nvSpPr>
          <p:spPr>
            <a:xfrm>
              <a:off x="653612" y="3343492"/>
              <a:ext cx="1794404" cy="2379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310BCFE2-AC3B-1700-9DB0-EA22C8AF20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4961" y="3476442"/>
              <a:ext cx="339525" cy="293957"/>
            </a:xfrm>
            <a:prstGeom prst="rect">
              <a:avLst/>
            </a:prstGeom>
          </p:spPr>
        </p:pic>
      </p:grpSp>
      <p:grpSp>
        <p:nvGrpSpPr>
          <p:cNvPr id="4" name="Group 3">
            <a:extLst>
              <a:ext uri="{FF2B5EF4-FFF2-40B4-BE49-F238E27FC236}">
                <a16:creationId xmlns:a16="http://schemas.microsoft.com/office/drawing/2014/main" id="{DDD7A806-249F-4E43-EECD-CFD7DDC1DBCF}"/>
              </a:ext>
            </a:extLst>
          </p:cNvPr>
          <p:cNvGrpSpPr/>
          <p:nvPr/>
        </p:nvGrpSpPr>
        <p:grpSpPr>
          <a:xfrm>
            <a:off x="3975975" y="2008373"/>
            <a:ext cx="1794403" cy="3888824"/>
            <a:chOff x="2775846" y="2023393"/>
            <a:chExt cx="1794403" cy="3888824"/>
          </a:xfrm>
        </p:grpSpPr>
        <p:pic>
          <p:nvPicPr>
            <p:cNvPr id="10" name="Picture 9">
              <a:extLst>
                <a:ext uri="{FF2B5EF4-FFF2-40B4-BE49-F238E27FC236}">
                  <a16:creationId xmlns:a16="http://schemas.microsoft.com/office/drawing/2014/main" id="{5723F250-9628-9D33-FDC1-84A03A3B0C0B}"/>
                </a:ext>
              </a:extLst>
            </p:cNvPr>
            <p:cNvPicPr>
              <a:picLocks noChangeAspect="1"/>
            </p:cNvPicPr>
            <p:nvPr/>
          </p:nvPicPr>
          <p:blipFill>
            <a:blip r:embed="rId7"/>
            <a:srcRect/>
            <a:stretch/>
          </p:blipFill>
          <p:spPr>
            <a:xfrm>
              <a:off x="2775846" y="2023393"/>
              <a:ext cx="1794403" cy="3888824"/>
            </a:xfrm>
            <a:prstGeom prst="rect">
              <a:avLst/>
            </a:prstGeom>
            <a:ln w="28575">
              <a:solidFill>
                <a:srgbClr val="002060"/>
              </a:solidFill>
            </a:ln>
          </p:spPr>
        </p:pic>
        <p:sp>
          <p:nvSpPr>
            <p:cNvPr id="15" name="Rectangle 14">
              <a:extLst>
                <a:ext uri="{FF2B5EF4-FFF2-40B4-BE49-F238E27FC236}">
                  <a16:creationId xmlns:a16="http://schemas.microsoft.com/office/drawing/2014/main" id="{B210D89A-88C5-C4A4-0BE3-0B13472D3B4F}"/>
                </a:ext>
              </a:extLst>
            </p:cNvPr>
            <p:cNvSpPr/>
            <p:nvPr/>
          </p:nvSpPr>
          <p:spPr>
            <a:xfrm>
              <a:off x="2891790" y="5220605"/>
              <a:ext cx="1562099" cy="34580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9359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BB22D-6354-ACCB-70CC-6CC0A49C6B94}"/>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1D2201A-EFF1-F22D-FFBB-140D4DD0B7C2}"/>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3854FED-3BC6-18E8-3665-88811DB011A0}"/>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6020A33A-D7B4-835B-3318-F41E30BADF2E}"/>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SET IBEACON PARAMETERS</a:t>
            </a:r>
          </a:p>
        </p:txBody>
      </p:sp>
      <p:grpSp>
        <p:nvGrpSpPr>
          <p:cNvPr id="18" name="Group 17">
            <a:extLst>
              <a:ext uri="{FF2B5EF4-FFF2-40B4-BE49-F238E27FC236}">
                <a16:creationId xmlns:a16="http://schemas.microsoft.com/office/drawing/2014/main" id="{C72359FA-F89A-77BE-40E0-D855A28AAA11}"/>
              </a:ext>
            </a:extLst>
          </p:cNvPr>
          <p:cNvGrpSpPr/>
          <p:nvPr/>
        </p:nvGrpSpPr>
        <p:grpSpPr>
          <a:xfrm>
            <a:off x="1933546" y="2008372"/>
            <a:ext cx="1927728" cy="3888824"/>
            <a:chOff x="653612" y="2023394"/>
            <a:chExt cx="1927728" cy="3888824"/>
          </a:xfrm>
        </p:grpSpPr>
        <p:pic>
          <p:nvPicPr>
            <p:cNvPr id="7" name="Picture 6">
              <a:extLst>
                <a:ext uri="{FF2B5EF4-FFF2-40B4-BE49-F238E27FC236}">
                  <a16:creationId xmlns:a16="http://schemas.microsoft.com/office/drawing/2014/main" id="{BBA46EC1-B6FA-B25A-2EA5-7E7B02A13B69}"/>
                </a:ext>
              </a:extLst>
            </p:cNvPr>
            <p:cNvPicPr>
              <a:picLocks noChangeAspect="1"/>
            </p:cNvPicPr>
            <p:nvPr/>
          </p:nvPicPr>
          <p:blipFill>
            <a:blip r:embed="rId4"/>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82115F7C-FB61-2BB9-E1B5-480D9D571EED}"/>
                </a:ext>
              </a:extLst>
            </p:cNvPr>
            <p:cNvSpPr/>
            <p:nvPr/>
          </p:nvSpPr>
          <p:spPr>
            <a:xfrm>
              <a:off x="653612" y="2630965"/>
              <a:ext cx="1794404" cy="2379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90A67530-C549-DBCC-6C37-FEE08AC88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1815" y="2816042"/>
              <a:ext cx="339525" cy="293957"/>
            </a:xfrm>
            <a:prstGeom prst="rect">
              <a:avLst/>
            </a:prstGeom>
          </p:spPr>
        </p:pic>
      </p:grpSp>
      <p:sp>
        <p:nvSpPr>
          <p:cNvPr id="5" name="TextBox 4">
            <a:extLst>
              <a:ext uri="{FF2B5EF4-FFF2-40B4-BE49-F238E27FC236}">
                <a16:creationId xmlns:a16="http://schemas.microsoft.com/office/drawing/2014/main" id="{9F020AF2-ECA2-47DB-9CC6-8A8CDEA7C248}"/>
              </a:ext>
            </a:extLst>
          </p:cNvPr>
          <p:cNvSpPr txBox="1"/>
          <p:nvPr/>
        </p:nvSpPr>
        <p:spPr>
          <a:xfrm>
            <a:off x="5339299" y="3152565"/>
            <a:ext cx="6097772" cy="1600438"/>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Avenir Book"/>
              </a:rPr>
              <a:t>Enable/Disable iBeacon Frame</a:t>
            </a:r>
          </a:p>
          <a:p>
            <a:pPr marL="0" indent="0">
              <a:buNone/>
            </a:pPr>
            <a:endParaRPr lang="en-US" sz="1400" b="0" dirty="0">
              <a:latin typeface="Avenir Book"/>
            </a:endParaRPr>
          </a:p>
          <a:p>
            <a:pPr marL="0" indent="0">
              <a:buNone/>
            </a:pPr>
            <a:r>
              <a:rPr lang="en-US" sz="1400" b="0" dirty="0">
                <a:latin typeface="Avenir Book"/>
              </a:rPr>
              <a:t>Toggle button to Enable iBeacon row to enable or disable the iBeacon frame in the iBeacon Raw.</a:t>
            </a:r>
          </a:p>
          <a:p>
            <a:pPr marL="0" indent="0">
              <a:buNone/>
            </a:pPr>
            <a:endParaRPr lang="en-US" sz="1400" b="0" dirty="0">
              <a:latin typeface="Avenir Book"/>
            </a:endParaRPr>
          </a:p>
          <a:p>
            <a:pPr marL="0" indent="0">
              <a:buNone/>
            </a:pPr>
            <a:r>
              <a:rPr lang="en-US" sz="1400" b="0" dirty="0">
                <a:latin typeface="Avenir Book"/>
              </a:rPr>
              <a:t>After changing the values, press the SAVE button at the bottom to save it on the device.</a:t>
            </a:r>
          </a:p>
        </p:txBody>
      </p:sp>
    </p:spTree>
    <p:extLst>
      <p:ext uri="{BB962C8B-B14F-4D97-AF65-F5344CB8AC3E}">
        <p14:creationId xmlns:p14="http://schemas.microsoft.com/office/powerpoint/2010/main" val="3633182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518F7-9380-7C39-4E24-22543117FF5B}"/>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9FE06A8-1CBD-6A2F-ED6F-E65853358238}"/>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18F0EEE-0D8E-0B98-6740-A9A0AB099C3D}"/>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6" name="TextBox 5">
            <a:extLst>
              <a:ext uri="{FF2B5EF4-FFF2-40B4-BE49-F238E27FC236}">
                <a16:creationId xmlns:a16="http://schemas.microsoft.com/office/drawing/2014/main" id="{E340428F-17B2-3058-0844-464C8B35C9FA}"/>
              </a:ext>
            </a:extLst>
          </p:cNvPr>
          <p:cNvSpPr txBox="1"/>
          <p:nvPr/>
        </p:nvSpPr>
        <p:spPr>
          <a:xfrm>
            <a:off x="7141868" y="2844419"/>
            <a:ext cx="4724627" cy="2031325"/>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Avenir Book"/>
              </a:rPr>
              <a:t>Set UUID</a:t>
            </a:r>
          </a:p>
          <a:p>
            <a:pPr marL="0" indent="0">
              <a:buNone/>
            </a:pPr>
            <a:endParaRPr lang="en-US" sz="1400" b="0" dirty="0">
              <a:latin typeface="Avenir Book"/>
            </a:endParaRPr>
          </a:p>
          <a:p>
            <a:pPr marL="0" indent="0">
              <a:buNone/>
            </a:pPr>
            <a:r>
              <a:rPr lang="en-US" sz="1400" b="0" dirty="0">
                <a:latin typeface="Avenir Book"/>
              </a:rPr>
              <a:t>After connection, as shown in the figure, below the iBeacon bar touch on the UUID row.</a:t>
            </a:r>
          </a:p>
          <a:p>
            <a:pPr marL="0" indent="0">
              <a:buNone/>
            </a:pPr>
            <a:endParaRPr lang="en-US" sz="1400" b="0" dirty="0">
              <a:latin typeface="Avenir Book"/>
            </a:endParaRPr>
          </a:p>
          <a:p>
            <a:pPr marL="0" indent="0">
              <a:buNone/>
            </a:pPr>
            <a:r>
              <a:rPr lang="en-US" sz="1400" b="0" dirty="0">
                <a:latin typeface="Avenir Book"/>
              </a:rPr>
              <a:t>Enter a 16-byte UUID and press “Set”. </a:t>
            </a:r>
          </a:p>
          <a:p>
            <a:pPr marL="0" indent="0">
              <a:buNone/>
            </a:pPr>
            <a:endParaRPr lang="en-US" sz="1400" b="0" dirty="0">
              <a:latin typeface="Avenir Book"/>
            </a:endParaRPr>
          </a:p>
          <a:p>
            <a:pPr marL="0" indent="0">
              <a:buNone/>
            </a:pPr>
            <a:r>
              <a:rPr lang="en-US" sz="1400" b="0" dirty="0">
                <a:latin typeface="Avenir Book"/>
              </a:rPr>
              <a:t>After changing the values, press the SAVE button at the bottom to save it on the device.</a:t>
            </a:r>
          </a:p>
        </p:txBody>
      </p:sp>
      <p:pic>
        <p:nvPicPr>
          <p:cNvPr id="8" name="Picture 7">
            <a:extLst>
              <a:ext uri="{FF2B5EF4-FFF2-40B4-BE49-F238E27FC236}">
                <a16:creationId xmlns:a16="http://schemas.microsoft.com/office/drawing/2014/main" id="{84C2A60A-48F6-185D-A5C1-73194A32D9EE}"/>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B959740B-E360-9E84-EC5F-1241BAC73AE7}"/>
              </a:ext>
            </a:extLst>
          </p:cNvPr>
          <p:cNvGrpSpPr/>
          <p:nvPr/>
        </p:nvGrpSpPr>
        <p:grpSpPr>
          <a:xfrm>
            <a:off x="653612" y="2023394"/>
            <a:ext cx="1794404" cy="3888824"/>
            <a:chOff x="653612" y="2023394"/>
            <a:chExt cx="1794404" cy="3888824"/>
          </a:xfrm>
        </p:grpSpPr>
        <p:pic>
          <p:nvPicPr>
            <p:cNvPr id="7" name="Picture 6">
              <a:extLst>
                <a:ext uri="{FF2B5EF4-FFF2-40B4-BE49-F238E27FC236}">
                  <a16:creationId xmlns:a16="http://schemas.microsoft.com/office/drawing/2014/main" id="{06773F2A-5D64-66EE-C7E4-B62C8AB0D127}"/>
                </a:ext>
              </a:extLst>
            </p:cNvPr>
            <p:cNvPicPr>
              <a:picLocks noChangeAspect="1"/>
            </p:cNvPicPr>
            <p:nvPr/>
          </p:nvPicPr>
          <p:blipFill>
            <a:blip r:embed="rId5"/>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17F376F1-4405-A33B-3482-40EF7B6241C2}"/>
                </a:ext>
              </a:extLst>
            </p:cNvPr>
            <p:cNvSpPr/>
            <p:nvPr/>
          </p:nvSpPr>
          <p:spPr>
            <a:xfrm>
              <a:off x="653612" y="2925130"/>
              <a:ext cx="1794404" cy="17101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38A7C614-4CE7-A8D5-9CEC-FCCC52B82D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2925130"/>
              <a:ext cx="581977" cy="503870"/>
            </a:xfrm>
            <a:prstGeom prst="rect">
              <a:avLst/>
            </a:prstGeom>
          </p:spPr>
        </p:pic>
      </p:grpSp>
      <p:grpSp>
        <p:nvGrpSpPr>
          <p:cNvPr id="22" name="Group 21">
            <a:extLst>
              <a:ext uri="{FF2B5EF4-FFF2-40B4-BE49-F238E27FC236}">
                <a16:creationId xmlns:a16="http://schemas.microsoft.com/office/drawing/2014/main" id="{CAF35A6E-ECB2-B9D5-2247-38A02105CFF5}"/>
              </a:ext>
            </a:extLst>
          </p:cNvPr>
          <p:cNvGrpSpPr/>
          <p:nvPr/>
        </p:nvGrpSpPr>
        <p:grpSpPr>
          <a:xfrm>
            <a:off x="2775846" y="2023393"/>
            <a:ext cx="1794403" cy="3888824"/>
            <a:chOff x="2775846" y="2023393"/>
            <a:chExt cx="1794403" cy="3888824"/>
          </a:xfrm>
        </p:grpSpPr>
        <p:grpSp>
          <p:nvGrpSpPr>
            <p:cNvPr id="19" name="Group 18">
              <a:extLst>
                <a:ext uri="{FF2B5EF4-FFF2-40B4-BE49-F238E27FC236}">
                  <a16:creationId xmlns:a16="http://schemas.microsoft.com/office/drawing/2014/main" id="{69E21367-D5E7-CD99-5AE2-3C3077A34CCE}"/>
                </a:ext>
              </a:extLst>
            </p:cNvPr>
            <p:cNvGrpSpPr/>
            <p:nvPr/>
          </p:nvGrpSpPr>
          <p:grpSpPr>
            <a:xfrm>
              <a:off x="2775846" y="2023393"/>
              <a:ext cx="1794403" cy="3888824"/>
              <a:chOff x="2775846" y="2023393"/>
              <a:chExt cx="1794403" cy="3888824"/>
            </a:xfrm>
          </p:grpSpPr>
          <p:pic>
            <p:nvPicPr>
              <p:cNvPr id="10" name="Picture 9">
                <a:extLst>
                  <a:ext uri="{FF2B5EF4-FFF2-40B4-BE49-F238E27FC236}">
                    <a16:creationId xmlns:a16="http://schemas.microsoft.com/office/drawing/2014/main" id="{5E003A9E-8AB8-BC12-5D4F-A756FFC3DCF0}"/>
                  </a:ext>
                </a:extLst>
              </p:cNvPr>
              <p:cNvPicPr>
                <a:picLocks noChangeAspect="1"/>
              </p:cNvPicPr>
              <p:nvPr/>
            </p:nvPicPr>
            <p:blipFill>
              <a:blip r:embed="rId8"/>
              <a:srcRect/>
              <a:stretch/>
            </p:blipFill>
            <p:spPr>
              <a:xfrm>
                <a:off x="2775846" y="2023393"/>
                <a:ext cx="1794403" cy="3888824"/>
              </a:xfrm>
              <a:prstGeom prst="rect">
                <a:avLst/>
              </a:prstGeom>
              <a:ln w="28575">
                <a:solidFill>
                  <a:srgbClr val="002060"/>
                </a:solidFill>
              </a:ln>
            </p:spPr>
          </p:pic>
          <p:sp>
            <p:nvSpPr>
              <p:cNvPr id="9" name="Rectangle 8">
                <a:extLst>
                  <a:ext uri="{FF2B5EF4-FFF2-40B4-BE49-F238E27FC236}">
                    <a16:creationId xmlns:a16="http://schemas.microsoft.com/office/drawing/2014/main" id="{0863E50B-CE4A-3DE1-658C-1CDA908D73BE}"/>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0E429F99-6DEF-529D-40B1-BA24BF4CC147}"/>
                </a:ext>
              </a:extLst>
            </p:cNvPr>
            <p:cNvSpPr/>
            <p:nvPr/>
          </p:nvSpPr>
          <p:spPr>
            <a:xfrm>
              <a:off x="4148369" y="562446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a:extLst>
              <a:ext uri="{FF2B5EF4-FFF2-40B4-BE49-F238E27FC236}">
                <a16:creationId xmlns:a16="http://schemas.microsoft.com/office/drawing/2014/main" id="{B20BF137-96C7-031A-CE3C-FFF7D164BE71}"/>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SET IBEACON PARAMETERS (CONT’D)</a:t>
            </a:r>
          </a:p>
        </p:txBody>
      </p:sp>
    </p:spTree>
    <p:extLst>
      <p:ext uri="{BB962C8B-B14F-4D97-AF65-F5344CB8AC3E}">
        <p14:creationId xmlns:p14="http://schemas.microsoft.com/office/powerpoint/2010/main" val="345438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6EC2-1D09-0A33-8DC3-4ADB405C6AD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F10CE9DF-AD46-E915-5ED0-CECBBEEA6F9C}"/>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B8A41BB-0DC9-AE59-AA1D-C46178C794AD}"/>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6" name="TextBox 5">
            <a:extLst>
              <a:ext uri="{FF2B5EF4-FFF2-40B4-BE49-F238E27FC236}">
                <a16:creationId xmlns:a16="http://schemas.microsoft.com/office/drawing/2014/main" id="{CDF17D40-034B-0C60-2C48-B2496D845A43}"/>
              </a:ext>
            </a:extLst>
          </p:cNvPr>
          <p:cNvSpPr txBox="1"/>
          <p:nvPr/>
        </p:nvSpPr>
        <p:spPr>
          <a:xfrm>
            <a:off x="7141868" y="2844419"/>
            <a:ext cx="4724627" cy="2246769"/>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Avenir Book"/>
              </a:rPr>
              <a:t>Set Major</a:t>
            </a:r>
          </a:p>
          <a:p>
            <a:pPr marL="0" indent="0">
              <a:buNone/>
            </a:pPr>
            <a:endParaRPr lang="en-US" sz="1400" b="0" dirty="0">
              <a:latin typeface="Avenir Book"/>
            </a:endParaRPr>
          </a:p>
          <a:p>
            <a:pPr marL="0" indent="0">
              <a:buNone/>
            </a:pPr>
            <a:r>
              <a:rPr lang="en-US" sz="1400" b="0" dirty="0">
                <a:latin typeface="Avenir Book"/>
              </a:rPr>
              <a:t>After connection, as shown in the figure, below the iBeacon bar, there is a row for Major. Click on any row and write the value as shown below. </a:t>
            </a:r>
          </a:p>
          <a:p>
            <a:pPr marL="0" indent="0">
              <a:buNone/>
            </a:pPr>
            <a:endParaRPr lang="en-US" sz="1400" b="0" dirty="0">
              <a:latin typeface="Avenir Book"/>
            </a:endParaRPr>
          </a:p>
          <a:p>
            <a:pPr marL="0" indent="0">
              <a:buNone/>
            </a:pPr>
            <a:r>
              <a:rPr lang="en-US" sz="1400" b="0" dirty="0">
                <a:latin typeface="Avenir Book"/>
              </a:rPr>
              <a:t>Enter the value and press “Set”. </a:t>
            </a:r>
          </a:p>
          <a:p>
            <a:pPr marL="0" indent="0">
              <a:buNone/>
            </a:pPr>
            <a:endParaRPr lang="en-US" sz="1400" b="0" dirty="0">
              <a:latin typeface="Avenir Book"/>
            </a:endParaRPr>
          </a:p>
          <a:p>
            <a:pPr marL="0" indent="0">
              <a:buNone/>
            </a:pPr>
            <a:r>
              <a:rPr lang="en-US" sz="1400" b="0" dirty="0">
                <a:latin typeface="Avenir Book"/>
              </a:rPr>
              <a:t>After changing the values, press the SAVE button at the bottom to save it on the device.</a:t>
            </a:r>
          </a:p>
        </p:txBody>
      </p:sp>
      <p:pic>
        <p:nvPicPr>
          <p:cNvPr id="8" name="Picture 7">
            <a:extLst>
              <a:ext uri="{FF2B5EF4-FFF2-40B4-BE49-F238E27FC236}">
                <a16:creationId xmlns:a16="http://schemas.microsoft.com/office/drawing/2014/main" id="{B2B3D866-5BB6-1E3F-3DCD-D0B221CA661D}"/>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47DED5F6-CB19-F94F-DBFB-B60CB574D09A}"/>
              </a:ext>
            </a:extLst>
          </p:cNvPr>
          <p:cNvGrpSpPr/>
          <p:nvPr/>
        </p:nvGrpSpPr>
        <p:grpSpPr>
          <a:xfrm>
            <a:off x="653612" y="2023394"/>
            <a:ext cx="1794404" cy="3888824"/>
            <a:chOff x="653612" y="2023394"/>
            <a:chExt cx="1794404" cy="3888824"/>
          </a:xfrm>
        </p:grpSpPr>
        <p:pic>
          <p:nvPicPr>
            <p:cNvPr id="7" name="Picture 6">
              <a:extLst>
                <a:ext uri="{FF2B5EF4-FFF2-40B4-BE49-F238E27FC236}">
                  <a16:creationId xmlns:a16="http://schemas.microsoft.com/office/drawing/2014/main" id="{71D823B3-EBDB-A334-12F0-4D3043312905}"/>
                </a:ext>
              </a:extLst>
            </p:cNvPr>
            <p:cNvPicPr>
              <a:picLocks noChangeAspect="1"/>
            </p:cNvPicPr>
            <p:nvPr/>
          </p:nvPicPr>
          <p:blipFill>
            <a:blip r:embed="rId5"/>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A48B4321-764F-C015-9C11-ACC961D49379}"/>
                </a:ext>
              </a:extLst>
            </p:cNvPr>
            <p:cNvSpPr/>
            <p:nvPr/>
          </p:nvSpPr>
          <p:spPr>
            <a:xfrm>
              <a:off x="653612" y="3163890"/>
              <a:ext cx="1794404" cy="17101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CE392F57-95E4-6973-9D0C-63F44C1B92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3163890"/>
              <a:ext cx="581977" cy="503870"/>
            </a:xfrm>
            <a:prstGeom prst="rect">
              <a:avLst/>
            </a:prstGeom>
          </p:spPr>
        </p:pic>
      </p:grpSp>
      <p:grpSp>
        <p:nvGrpSpPr>
          <p:cNvPr id="22" name="Group 21">
            <a:extLst>
              <a:ext uri="{FF2B5EF4-FFF2-40B4-BE49-F238E27FC236}">
                <a16:creationId xmlns:a16="http://schemas.microsoft.com/office/drawing/2014/main" id="{77BE8B97-BA1C-BF82-31E5-58966D8BBCDD}"/>
              </a:ext>
            </a:extLst>
          </p:cNvPr>
          <p:cNvGrpSpPr/>
          <p:nvPr/>
        </p:nvGrpSpPr>
        <p:grpSpPr>
          <a:xfrm>
            <a:off x="2775846" y="2023394"/>
            <a:ext cx="1794403" cy="3888822"/>
            <a:chOff x="2775846" y="2023394"/>
            <a:chExt cx="1794403" cy="3888822"/>
          </a:xfrm>
        </p:grpSpPr>
        <p:grpSp>
          <p:nvGrpSpPr>
            <p:cNvPr id="19" name="Group 18">
              <a:extLst>
                <a:ext uri="{FF2B5EF4-FFF2-40B4-BE49-F238E27FC236}">
                  <a16:creationId xmlns:a16="http://schemas.microsoft.com/office/drawing/2014/main" id="{A74BBC18-577B-12F4-9112-6B95E4C490CD}"/>
                </a:ext>
              </a:extLst>
            </p:cNvPr>
            <p:cNvGrpSpPr/>
            <p:nvPr/>
          </p:nvGrpSpPr>
          <p:grpSpPr>
            <a:xfrm>
              <a:off x="2775846" y="2023394"/>
              <a:ext cx="1794403" cy="3888822"/>
              <a:chOff x="2775846" y="2023394"/>
              <a:chExt cx="1794403" cy="3888822"/>
            </a:xfrm>
          </p:grpSpPr>
          <p:pic>
            <p:nvPicPr>
              <p:cNvPr id="10" name="Picture 9">
                <a:extLst>
                  <a:ext uri="{FF2B5EF4-FFF2-40B4-BE49-F238E27FC236}">
                    <a16:creationId xmlns:a16="http://schemas.microsoft.com/office/drawing/2014/main" id="{4CE896A1-F80D-A3EB-5B75-D2A1308049C5}"/>
                  </a:ext>
                </a:extLst>
              </p:cNvPr>
              <p:cNvPicPr>
                <a:picLocks noChangeAspect="1"/>
              </p:cNvPicPr>
              <p:nvPr/>
            </p:nvPicPr>
            <p:blipFill>
              <a:blip r:embed="rId8"/>
              <a:srcRect/>
              <a:stretch/>
            </p:blipFill>
            <p:spPr>
              <a:xfrm>
                <a:off x="2775846" y="2023394"/>
                <a:ext cx="1794403" cy="3888822"/>
              </a:xfrm>
              <a:prstGeom prst="rect">
                <a:avLst/>
              </a:prstGeom>
              <a:ln w="28575">
                <a:solidFill>
                  <a:srgbClr val="002060"/>
                </a:solidFill>
              </a:ln>
            </p:spPr>
          </p:pic>
          <p:sp>
            <p:nvSpPr>
              <p:cNvPr id="9" name="Rectangle 8">
                <a:extLst>
                  <a:ext uri="{FF2B5EF4-FFF2-40B4-BE49-F238E27FC236}">
                    <a16:creationId xmlns:a16="http://schemas.microsoft.com/office/drawing/2014/main" id="{43D47D45-DB92-55A3-4493-983080C2D36F}"/>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686C665C-06B8-EE27-61D4-0B59B0CF58E3}"/>
                </a:ext>
              </a:extLst>
            </p:cNvPr>
            <p:cNvSpPr/>
            <p:nvPr/>
          </p:nvSpPr>
          <p:spPr>
            <a:xfrm>
              <a:off x="4148369" y="562446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a:extLst>
              <a:ext uri="{FF2B5EF4-FFF2-40B4-BE49-F238E27FC236}">
                <a16:creationId xmlns:a16="http://schemas.microsoft.com/office/drawing/2014/main" id="{FDB1A9F5-CFA2-9596-6A74-75317AAECBD0}"/>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SET IBEACON PARAMETERS (CONT’D)</a:t>
            </a:r>
          </a:p>
        </p:txBody>
      </p:sp>
    </p:spTree>
    <p:extLst>
      <p:ext uri="{BB962C8B-B14F-4D97-AF65-F5344CB8AC3E}">
        <p14:creationId xmlns:p14="http://schemas.microsoft.com/office/powerpoint/2010/main" val="278933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4EE5-103D-18F7-7294-706F561B4B1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28A0CCBF-3931-9424-B959-A855F691988C}"/>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B1DE1FE-C514-44B1-0759-9BD9108E200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6" name="TextBox 5">
            <a:extLst>
              <a:ext uri="{FF2B5EF4-FFF2-40B4-BE49-F238E27FC236}">
                <a16:creationId xmlns:a16="http://schemas.microsoft.com/office/drawing/2014/main" id="{F74A8BFA-890C-32BA-A0F4-A36AEED23269}"/>
              </a:ext>
            </a:extLst>
          </p:cNvPr>
          <p:cNvSpPr txBox="1"/>
          <p:nvPr/>
        </p:nvSpPr>
        <p:spPr>
          <a:xfrm>
            <a:off x="7141868" y="2844419"/>
            <a:ext cx="4724627" cy="2246769"/>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Avenir Book"/>
              </a:rPr>
              <a:t>Set Minor</a:t>
            </a:r>
          </a:p>
          <a:p>
            <a:pPr marL="0" indent="0">
              <a:buNone/>
            </a:pPr>
            <a:endParaRPr lang="en-US" sz="1400" b="0" dirty="0">
              <a:latin typeface="Avenir Book"/>
            </a:endParaRPr>
          </a:p>
          <a:p>
            <a:pPr marL="0" indent="0">
              <a:buNone/>
            </a:pPr>
            <a:r>
              <a:rPr lang="en-US" sz="1400" b="0" dirty="0">
                <a:latin typeface="Avenir Book"/>
              </a:rPr>
              <a:t>After connection, as shown in the figure, below the iBeacon bar, there is a row for Minor. Click on any row and write the value as shown below. </a:t>
            </a:r>
          </a:p>
          <a:p>
            <a:pPr marL="0" indent="0">
              <a:buNone/>
            </a:pPr>
            <a:endParaRPr lang="en-US" sz="1400" b="0" dirty="0">
              <a:latin typeface="Avenir Book"/>
            </a:endParaRPr>
          </a:p>
          <a:p>
            <a:pPr marL="0" indent="0">
              <a:buNone/>
            </a:pPr>
            <a:r>
              <a:rPr lang="en-US" sz="1400" b="0" dirty="0">
                <a:latin typeface="Avenir Book"/>
              </a:rPr>
              <a:t>Enter the value and press “Set”. </a:t>
            </a:r>
          </a:p>
          <a:p>
            <a:pPr marL="0" indent="0">
              <a:buNone/>
            </a:pPr>
            <a:endParaRPr lang="en-US" sz="1400" b="0" dirty="0">
              <a:latin typeface="Avenir Book"/>
            </a:endParaRPr>
          </a:p>
          <a:p>
            <a:pPr marL="0" indent="0">
              <a:buNone/>
            </a:pPr>
            <a:r>
              <a:rPr lang="en-US" sz="1400" b="0" dirty="0">
                <a:latin typeface="Avenir Book"/>
              </a:rPr>
              <a:t>After changing the values, press the SAVE button at the bottom to save it on the device.</a:t>
            </a:r>
          </a:p>
        </p:txBody>
      </p:sp>
      <p:pic>
        <p:nvPicPr>
          <p:cNvPr id="8" name="Picture 7">
            <a:extLst>
              <a:ext uri="{FF2B5EF4-FFF2-40B4-BE49-F238E27FC236}">
                <a16:creationId xmlns:a16="http://schemas.microsoft.com/office/drawing/2014/main" id="{CCBD8440-32A0-A5F3-4EDD-063F0375F01E}"/>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EC0E2CDE-1FB8-C60A-7D8B-1358DF40B51C}"/>
              </a:ext>
            </a:extLst>
          </p:cNvPr>
          <p:cNvGrpSpPr/>
          <p:nvPr/>
        </p:nvGrpSpPr>
        <p:grpSpPr>
          <a:xfrm>
            <a:off x="653612" y="2023394"/>
            <a:ext cx="1794404" cy="3888824"/>
            <a:chOff x="653612" y="2023394"/>
            <a:chExt cx="1794404" cy="3888824"/>
          </a:xfrm>
        </p:grpSpPr>
        <p:pic>
          <p:nvPicPr>
            <p:cNvPr id="7" name="Picture 6">
              <a:extLst>
                <a:ext uri="{FF2B5EF4-FFF2-40B4-BE49-F238E27FC236}">
                  <a16:creationId xmlns:a16="http://schemas.microsoft.com/office/drawing/2014/main" id="{5BB531B5-04F9-F4C2-69C0-A923217B046F}"/>
                </a:ext>
              </a:extLst>
            </p:cNvPr>
            <p:cNvPicPr>
              <a:picLocks noChangeAspect="1"/>
            </p:cNvPicPr>
            <p:nvPr/>
          </p:nvPicPr>
          <p:blipFill>
            <a:blip r:embed="rId5"/>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7AFDFBE2-4B01-81AE-A63F-4459A92418FA}"/>
                </a:ext>
              </a:extLst>
            </p:cNvPr>
            <p:cNvSpPr/>
            <p:nvPr/>
          </p:nvSpPr>
          <p:spPr>
            <a:xfrm>
              <a:off x="653612" y="3400425"/>
              <a:ext cx="1794404" cy="19958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8F88DE9C-8105-008C-35E8-8817C0C6F0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3344808"/>
              <a:ext cx="581977" cy="588062"/>
            </a:xfrm>
            <a:prstGeom prst="rect">
              <a:avLst/>
            </a:prstGeom>
          </p:spPr>
        </p:pic>
      </p:grpSp>
      <p:grpSp>
        <p:nvGrpSpPr>
          <p:cNvPr id="22" name="Group 21">
            <a:extLst>
              <a:ext uri="{FF2B5EF4-FFF2-40B4-BE49-F238E27FC236}">
                <a16:creationId xmlns:a16="http://schemas.microsoft.com/office/drawing/2014/main" id="{FB62930B-1635-EB56-A96A-87FF57DC7CC5}"/>
              </a:ext>
            </a:extLst>
          </p:cNvPr>
          <p:cNvGrpSpPr/>
          <p:nvPr/>
        </p:nvGrpSpPr>
        <p:grpSpPr>
          <a:xfrm>
            <a:off x="2775846" y="2023394"/>
            <a:ext cx="1794402" cy="3888822"/>
            <a:chOff x="2775846" y="2023394"/>
            <a:chExt cx="1794402" cy="3888822"/>
          </a:xfrm>
        </p:grpSpPr>
        <p:grpSp>
          <p:nvGrpSpPr>
            <p:cNvPr id="19" name="Group 18">
              <a:extLst>
                <a:ext uri="{FF2B5EF4-FFF2-40B4-BE49-F238E27FC236}">
                  <a16:creationId xmlns:a16="http://schemas.microsoft.com/office/drawing/2014/main" id="{791DE83B-BB6F-93FC-32B4-AF35D7FD8E23}"/>
                </a:ext>
              </a:extLst>
            </p:cNvPr>
            <p:cNvGrpSpPr/>
            <p:nvPr/>
          </p:nvGrpSpPr>
          <p:grpSpPr>
            <a:xfrm>
              <a:off x="2775846" y="2023394"/>
              <a:ext cx="1794402" cy="3888822"/>
              <a:chOff x="2775846" y="2023394"/>
              <a:chExt cx="1794402" cy="3888822"/>
            </a:xfrm>
          </p:grpSpPr>
          <p:pic>
            <p:nvPicPr>
              <p:cNvPr id="10" name="Picture 9">
                <a:extLst>
                  <a:ext uri="{FF2B5EF4-FFF2-40B4-BE49-F238E27FC236}">
                    <a16:creationId xmlns:a16="http://schemas.microsoft.com/office/drawing/2014/main" id="{7CD801DB-3DD0-1CB0-81B1-DBD9D9E0A93B}"/>
                  </a:ext>
                </a:extLst>
              </p:cNvPr>
              <p:cNvPicPr>
                <a:picLocks noChangeAspect="1"/>
              </p:cNvPicPr>
              <p:nvPr/>
            </p:nvPicPr>
            <p:blipFill>
              <a:blip r:embed="rId8"/>
              <a:srcRect/>
              <a:stretch/>
            </p:blipFill>
            <p:spPr>
              <a:xfrm>
                <a:off x="2775846" y="2023394"/>
                <a:ext cx="1794402" cy="3888822"/>
              </a:xfrm>
              <a:prstGeom prst="rect">
                <a:avLst/>
              </a:prstGeom>
              <a:ln w="28575">
                <a:solidFill>
                  <a:srgbClr val="002060"/>
                </a:solidFill>
              </a:ln>
            </p:spPr>
          </p:pic>
          <p:sp>
            <p:nvSpPr>
              <p:cNvPr id="9" name="Rectangle 8">
                <a:extLst>
                  <a:ext uri="{FF2B5EF4-FFF2-40B4-BE49-F238E27FC236}">
                    <a16:creationId xmlns:a16="http://schemas.microsoft.com/office/drawing/2014/main" id="{614D0807-D1D6-F2D0-9B25-B5D9196BE62E}"/>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C6EDFAE9-9F59-0B51-B919-3F27B348DB2F}"/>
                </a:ext>
              </a:extLst>
            </p:cNvPr>
            <p:cNvSpPr/>
            <p:nvPr/>
          </p:nvSpPr>
          <p:spPr>
            <a:xfrm>
              <a:off x="4148369" y="562446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a:extLst>
              <a:ext uri="{FF2B5EF4-FFF2-40B4-BE49-F238E27FC236}">
                <a16:creationId xmlns:a16="http://schemas.microsoft.com/office/drawing/2014/main" id="{BDFD22F9-CEE3-F13A-5D9D-F0DB8E855488}"/>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SET IBEACON PARAMETERS (CONT’D)</a:t>
            </a:r>
          </a:p>
        </p:txBody>
      </p:sp>
    </p:spTree>
    <p:extLst>
      <p:ext uri="{BB962C8B-B14F-4D97-AF65-F5344CB8AC3E}">
        <p14:creationId xmlns:p14="http://schemas.microsoft.com/office/powerpoint/2010/main" val="2417878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DFF4-F596-8736-B1DE-23A94ECAD70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C70517BA-3ECF-E41A-E53C-5DE7A2DF0BAC}"/>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B978F33-B470-E805-3E6B-2E006908C52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6" name="TextBox 5">
            <a:extLst>
              <a:ext uri="{FF2B5EF4-FFF2-40B4-BE49-F238E27FC236}">
                <a16:creationId xmlns:a16="http://schemas.microsoft.com/office/drawing/2014/main" id="{A022AD04-3BEE-4540-DDD4-704FCDE7A955}"/>
              </a:ext>
            </a:extLst>
          </p:cNvPr>
          <p:cNvSpPr txBox="1"/>
          <p:nvPr/>
        </p:nvSpPr>
        <p:spPr>
          <a:xfrm>
            <a:off x="7141868" y="2844419"/>
            <a:ext cx="4724627" cy="2246769"/>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Avenir Book"/>
              </a:rPr>
              <a:t>Set RSSI</a:t>
            </a:r>
          </a:p>
          <a:p>
            <a:pPr marL="0" indent="0">
              <a:buNone/>
            </a:pPr>
            <a:endParaRPr lang="en-US" sz="1400" b="0" dirty="0">
              <a:latin typeface="Avenir Book"/>
            </a:endParaRPr>
          </a:p>
          <a:p>
            <a:pPr marL="0" indent="0">
              <a:buNone/>
            </a:pPr>
            <a:r>
              <a:rPr lang="en-US" sz="1400" b="0" dirty="0">
                <a:latin typeface="Avenir Book"/>
              </a:rPr>
              <a:t>After connection, as shown in the figure, below the iBeacon bar, there is a row for RSSI. Click on any row and write the value as shown below. </a:t>
            </a:r>
          </a:p>
          <a:p>
            <a:pPr marL="0" indent="0">
              <a:buNone/>
            </a:pPr>
            <a:endParaRPr lang="en-US" sz="1400" b="0" dirty="0">
              <a:latin typeface="Avenir Book"/>
            </a:endParaRPr>
          </a:p>
          <a:p>
            <a:pPr marL="0" indent="0">
              <a:buNone/>
            </a:pPr>
            <a:r>
              <a:rPr lang="en-US" sz="1400" b="0" dirty="0">
                <a:latin typeface="Avenir Book"/>
              </a:rPr>
              <a:t>Enter the value and press “Set”. </a:t>
            </a:r>
          </a:p>
          <a:p>
            <a:pPr marL="0" indent="0">
              <a:buNone/>
            </a:pPr>
            <a:endParaRPr lang="en-US" sz="1400" b="0" dirty="0">
              <a:latin typeface="Avenir Book"/>
            </a:endParaRPr>
          </a:p>
          <a:p>
            <a:pPr marL="0" indent="0">
              <a:buNone/>
            </a:pPr>
            <a:r>
              <a:rPr lang="en-US" sz="1400" b="0" dirty="0">
                <a:latin typeface="Avenir Book"/>
              </a:rPr>
              <a:t>After changing the values, press the SAVE button at the bottom to save it on the device.</a:t>
            </a:r>
          </a:p>
        </p:txBody>
      </p:sp>
      <p:pic>
        <p:nvPicPr>
          <p:cNvPr id="8" name="Picture 7">
            <a:extLst>
              <a:ext uri="{FF2B5EF4-FFF2-40B4-BE49-F238E27FC236}">
                <a16:creationId xmlns:a16="http://schemas.microsoft.com/office/drawing/2014/main" id="{D262F702-AEF1-058E-31BD-C4C5CBEF1898}"/>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5E90C8D1-882B-5FE5-AE40-2B6F4AD8BF48}"/>
              </a:ext>
            </a:extLst>
          </p:cNvPr>
          <p:cNvGrpSpPr/>
          <p:nvPr/>
        </p:nvGrpSpPr>
        <p:grpSpPr>
          <a:xfrm>
            <a:off x="653612" y="2023394"/>
            <a:ext cx="1794404" cy="3888824"/>
            <a:chOff x="653612" y="2023394"/>
            <a:chExt cx="1794404" cy="3888824"/>
          </a:xfrm>
        </p:grpSpPr>
        <p:pic>
          <p:nvPicPr>
            <p:cNvPr id="7" name="Picture 6">
              <a:extLst>
                <a:ext uri="{FF2B5EF4-FFF2-40B4-BE49-F238E27FC236}">
                  <a16:creationId xmlns:a16="http://schemas.microsoft.com/office/drawing/2014/main" id="{50C72A44-3EA1-1B1D-5D96-EEE3E09707B4}"/>
                </a:ext>
              </a:extLst>
            </p:cNvPr>
            <p:cNvPicPr>
              <a:picLocks noChangeAspect="1"/>
            </p:cNvPicPr>
            <p:nvPr/>
          </p:nvPicPr>
          <p:blipFill>
            <a:blip r:embed="rId5"/>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CE9B652C-5F05-C8A1-035A-B08996A1ADA1}"/>
                </a:ext>
              </a:extLst>
            </p:cNvPr>
            <p:cNvSpPr/>
            <p:nvPr/>
          </p:nvSpPr>
          <p:spPr>
            <a:xfrm>
              <a:off x="653612" y="3625977"/>
              <a:ext cx="1794404" cy="19958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F65EA139-0149-6B3C-7224-2A964CE1CC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3570360"/>
              <a:ext cx="581977" cy="588062"/>
            </a:xfrm>
            <a:prstGeom prst="rect">
              <a:avLst/>
            </a:prstGeom>
          </p:spPr>
        </p:pic>
      </p:grpSp>
      <p:grpSp>
        <p:nvGrpSpPr>
          <p:cNvPr id="22" name="Group 21">
            <a:extLst>
              <a:ext uri="{FF2B5EF4-FFF2-40B4-BE49-F238E27FC236}">
                <a16:creationId xmlns:a16="http://schemas.microsoft.com/office/drawing/2014/main" id="{986A7EF3-EF94-6D76-FBA6-8D4D631842AB}"/>
              </a:ext>
            </a:extLst>
          </p:cNvPr>
          <p:cNvGrpSpPr/>
          <p:nvPr/>
        </p:nvGrpSpPr>
        <p:grpSpPr>
          <a:xfrm>
            <a:off x="2775846" y="2023395"/>
            <a:ext cx="1794402" cy="3888820"/>
            <a:chOff x="2775846" y="2023395"/>
            <a:chExt cx="1794402" cy="3888820"/>
          </a:xfrm>
        </p:grpSpPr>
        <p:grpSp>
          <p:nvGrpSpPr>
            <p:cNvPr id="19" name="Group 18">
              <a:extLst>
                <a:ext uri="{FF2B5EF4-FFF2-40B4-BE49-F238E27FC236}">
                  <a16:creationId xmlns:a16="http://schemas.microsoft.com/office/drawing/2014/main" id="{682A8924-B1FD-E3DB-AB64-FA33811B76A1}"/>
                </a:ext>
              </a:extLst>
            </p:cNvPr>
            <p:cNvGrpSpPr/>
            <p:nvPr/>
          </p:nvGrpSpPr>
          <p:grpSpPr>
            <a:xfrm>
              <a:off x="2775846" y="2023395"/>
              <a:ext cx="1794402" cy="3888820"/>
              <a:chOff x="2775846" y="2023395"/>
              <a:chExt cx="1794402" cy="3888820"/>
            </a:xfrm>
          </p:grpSpPr>
          <p:pic>
            <p:nvPicPr>
              <p:cNvPr id="10" name="Picture 9">
                <a:extLst>
                  <a:ext uri="{FF2B5EF4-FFF2-40B4-BE49-F238E27FC236}">
                    <a16:creationId xmlns:a16="http://schemas.microsoft.com/office/drawing/2014/main" id="{4F3BEEA3-C123-C8F2-3590-38532A69C02D}"/>
                  </a:ext>
                </a:extLst>
              </p:cNvPr>
              <p:cNvPicPr>
                <a:picLocks noChangeAspect="1"/>
              </p:cNvPicPr>
              <p:nvPr/>
            </p:nvPicPr>
            <p:blipFill>
              <a:blip r:embed="rId8"/>
              <a:srcRect/>
              <a:stretch/>
            </p:blipFill>
            <p:spPr>
              <a:xfrm>
                <a:off x="2775846" y="2023395"/>
                <a:ext cx="1794402" cy="3888820"/>
              </a:xfrm>
              <a:prstGeom prst="rect">
                <a:avLst/>
              </a:prstGeom>
              <a:ln w="28575">
                <a:solidFill>
                  <a:srgbClr val="002060"/>
                </a:solidFill>
              </a:ln>
            </p:spPr>
          </p:pic>
          <p:sp>
            <p:nvSpPr>
              <p:cNvPr id="9" name="Rectangle 8">
                <a:extLst>
                  <a:ext uri="{FF2B5EF4-FFF2-40B4-BE49-F238E27FC236}">
                    <a16:creationId xmlns:a16="http://schemas.microsoft.com/office/drawing/2014/main" id="{1B0A9FDF-2B4D-64CF-A7DD-FC4651C5E76A}"/>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665A92F4-4CFC-1782-4824-3339B1EFAF52}"/>
                </a:ext>
              </a:extLst>
            </p:cNvPr>
            <p:cNvSpPr/>
            <p:nvPr/>
          </p:nvSpPr>
          <p:spPr>
            <a:xfrm>
              <a:off x="4148369" y="562446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a:extLst>
              <a:ext uri="{FF2B5EF4-FFF2-40B4-BE49-F238E27FC236}">
                <a16:creationId xmlns:a16="http://schemas.microsoft.com/office/drawing/2014/main" id="{C9130544-E169-03AC-67A7-DF8262847EAE}"/>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SET IBEACON PARAMETERS (CONT’D)</a:t>
            </a:r>
          </a:p>
        </p:txBody>
      </p:sp>
    </p:spTree>
    <p:extLst>
      <p:ext uri="{BB962C8B-B14F-4D97-AF65-F5344CB8AC3E}">
        <p14:creationId xmlns:p14="http://schemas.microsoft.com/office/powerpoint/2010/main" val="4087519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50279-72B9-6B9C-0662-C00D7BB43567}"/>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7D2CBE5-B472-8D44-E47A-C01DCAF7B464}"/>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8438AEE-6DEC-A24F-A116-0F82C529E63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B661BF04-8BA6-65A8-5594-1F8E2C4BAABE}"/>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ENERGY SAVING MODE</a:t>
            </a:r>
          </a:p>
        </p:txBody>
      </p:sp>
      <p:sp>
        <p:nvSpPr>
          <p:cNvPr id="6" name="TextBox 5">
            <a:extLst>
              <a:ext uri="{FF2B5EF4-FFF2-40B4-BE49-F238E27FC236}">
                <a16:creationId xmlns:a16="http://schemas.microsoft.com/office/drawing/2014/main" id="{ABC1958C-78C8-8009-8EBC-EA532669D4D2}"/>
              </a:ext>
            </a:extLst>
          </p:cNvPr>
          <p:cNvSpPr txBox="1"/>
          <p:nvPr/>
        </p:nvSpPr>
        <p:spPr>
          <a:xfrm>
            <a:off x="6687843" y="2937122"/>
            <a:ext cx="4724627" cy="2031325"/>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Avenir Book"/>
              </a:rPr>
              <a:t>Set Energy saving mode</a:t>
            </a:r>
          </a:p>
          <a:p>
            <a:pPr marL="0" indent="0">
              <a:buNone/>
            </a:pPr>
            <a:endParaRPr lang="en-US" sz="1400" b="0" dirty="0">
              <a:latin typeface="Avenir Book"/>
            </a:endParaRPr>
          </a:p>
          <a:p>
            <a:pPr marL="0" indent="0">
              <a:buNone/>
            </a:pPr>
            <a:r>
              <a:rPr lang="en-US" sz="1400" b="0" dirty="0">
                <a:latin typeface="Avenir Book"/>
              </a:rPr>
              <a:t>Users can set the time duration for saving the power by changing the advertisement interval and it transmits power for that user need to touch on the row Energy Saving Start/End time.</a:t>
            </a:r>
          </a:p>
          <a:p>
            <a:pPr marL="0" indent="0">
              <a:buNone/>
            </a:pPr>
            <a:endParaRPr lang="en-US" sz="1400" b="0" dirty="0">
              <a:latin typeface="Avenir Book"/>
            </a:endParaRPr>
          </a:p>
          <a:p>
            <a:pPr marL="0" indent="0">
              <a:buNone/>
            </a:pPr>
            <a:r>
              <a:rPr lang="en-US" sz="1400" b="0" dirty="0">
                <a:latin typeface="Avenir Book"/>
              </a:rPr>
              <a:t>After changing the values, press the SAVE button at the bottom to save it on the device.</a:t>
            </a:r>
          </a:p>
        </p:txBody>
      </p:sp>
      <p:grpSp>
        <p:nvGrpSpPr>
          <p:cNvPr id="18" name="Group 17">
            <a:extLst>
              <a:ext uri="{FF2B5EF4-FFF2-40B4-BE49-F238E27FC236}">
                <a16:creationId xmlns:a16="http://schemas.microsoft.com/office/drawing/2014/main" id="{AFB0C848-E8B0-958D-D80B-B09D103F255E}"/>
              </a:ext>
            </a:extLst>
          </p:cNvPr>
          <p:cNvGrpSpPr/>
          <p:nvPr/>
        </p:nvGrpSpPr>
        <p:grpSpPr>
          <a:xfrm>
            <a:off x="1107636" y="2008374"/>
            <a:ext cx="1950874" cy="3888824"/>
            <a:chOff x="653612" y="2023394"/>
            <a:chExt cx="1950874" cy="3888824"/>
          </a:xfrm>
        </p:grpSpPr>
        <p:pic>
          <p:nvPicPr>
            <p:cNvPr id="7" name="Picture 6">
              <a:extLst>
                <a:ext uri="{FF2B5EF4-FFF2-40B4-BE49-F238E27FC236}">
                  <a16:creationId xmlns:a16="http://schemas.microsoft.com/office/drawing/2014/main" id="{EEEA7730-18F0-E61B-0C47-5FF055CD6994}"/>
                </a:ext>
              </a:extLst>
            </p:cNvPr>
            <p:cNvPicPr>
              <a:picLocks noChangeAspect="1"/>
            </p:cNvPicPr>
            <p:nvPr/>
          </p:nvPicPr>
          <p:blipFill>
            <a:blip r:embed="rId4"/>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1DC0062F-FC28-21D1-A367-5135DB2D44DB}"/>
                </a:ext>
              </a:extLst>
            </p:cNvPr>
            <p:cNvSpPr/>
            <p:nvPr/>
          </p:nvSpPr>
          <p:spPr>
            <a:xfrm>
              <a:off x="653612" y="2657692"/>
              <a:ext cx="1794404" cy="2379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7E807B4F-9A16-6FFF-3F14-9D8C5D8947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4961" y="2790642"/>
              <a:ext cx="339525" cy="293957"/>
            </a:xfrm>
            <a:prstGeom prst="rect">
              <a:avLst/>
            </a:prstGeom>
          </p:spPr>
        </p:pic>
      </p:grpSp>
      <p:grpSp>
        <p:nvGrpSpPr>
          <p:cNvPr id="4" name="Group 3">
            <a:extLst>
              <a:ext uri="{FF2B5EF4-FFF2-40B4-BE49-F238E27FC236}">
                <a16:creationId xmlns:a16="http://schemas.microsoft.com/office/drawing/2014/main" id="{FD913451-E4F4-18EF-6CCA-D57633D2FBEC}"/>
              </a:ext>
            </a:extLst>
          </p:cNvPr>
          <p:cNvGrpSpPr/>
          <p:nvPr/>
        </p:nvGrpSpPr>
        <p:grpSpPr>
          <a:xfrm>
            <a:off x="3975975" y="2008374"/>
            <a:ext cx="1794403" cy="3888822"/>
            <a:chOff x="2775846" y="2023394"/>
            <a:chExt cx="1794403" cy="3888822"/>
          </a:xfrm>
        </p:grpSpPr>
        <p:pic>
          <p:nvPicPr>
            <p:cNvPr id="10" name="Picture 9">
              <a:extLst>
                <a:ext uri="{FF2B5EF4-FFF2-40B4-BE49-F238E27FC236}">
                  <a16:creationId xmlns:a16="http://schemas.microsoft.com/office/drawing/2014/main" id="{264A4A2B-84B9-621D-412D-E6A14D9C991F}"/>
                </a:ext>
              </a:extLst>
            </p:cNvPr>
            <p:cNvPicPr>
              <a:picLocks noChangeAspect="1"/>
            </p:cNvPicPr>
            <p:nvPr/>
          </p:nvPicPr>
          <p:blipFill>
            <a:blip r:embed="rId7"/>
            <a:srcRect/>
            <a:stretch/>
          </p:blipFill>
          <p:spPr>
            <a:xfrm>
              <a:off x="2775846" y="2023394"/>
              <a:ext cx="1794403" cy="3888822"/>
            </a:xfrm>
            <a:prstGeom prst="rect">
              <a:avLst/>
            </a:prstGeom>
            <a:ln w="28575">
              <a:solidFill>
                <a:srgbClr val="002060"/>
              </a:solidFill>
            </a:ln>
          </p:spPr>
        </p:pic>
        <p:sp>
          <p:nvSpPr>
            <p:cNvPr id="15" name="Rectangle 14">
              <a:extLst>
                <a:ext uri="{FF2B5EF4-FFF2-40B4-BE49-F238E27FC236}">
                  <a16:creationId xmlns:a16="http://schemas.microsoft.com/office/drawing/2014/main" id="{FDA3DA5B-584E-50F2-F061-A5190657981E}"/>
                </a:ext>
              </a:extLst>
            </p:cNvPr>
            <p:cNvSpPr/>
            <p:nvPr/>
          </p:nvSpPr>
          <p:spPr>
            <a:xfrm>
              <a:off x="3846215" y="4238405"/>
              <a:ext cx="424815" cy="17335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53530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5E646-B6CF-84B4-D462-E23431182556}"/>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978B8737-9CF1-CF00-6199-03C071CE404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63C97EA-9D15-3173-C79B-FBB77D777580}"/>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grpSp>
        <p:nvGrpSpPr>
          <p:cNvPr id="18" name="Group 17">
            <a:extLst>
              <a:ext uri="{FF2B5EF4-FFF2-40B4-BE49-F238E27FC236}">
                <a16:creationId xmlns:a16="http://schemas.microsoft.com/office/drawing/2014/main" id="{A413A317-FC05-25CF-E61E-4BC9EA2B4003}"/>
              </a:ext>
            </a:extLst>
          </p:cNvPr>
          <p:cNvGrpSpPr/>
          <p:nvPr/>
        </p:nvGrpSpPr>
        <p:grpSpPr>
          <a:xfrm>
            <a:off x="1933546" y="2008372"/>
            <a:ext cx="1936542" cy="3888824"/>
            <a:chOff x="653612" y="2023394"/>
            <a:chExt cx="1936542" cy="3888824"/>
          </a:xfrm>
        </p:grpSpPr>
        <p:pic>
          <p:nvPicPr>
            <p:cNvPr id="7" name="Picture 6">
              <a:extLst>
                <a:ext uri="{FF2B5EF4-FFF2-40B4-BE49-F238E27FC236}">
                  <a16:creationId xmlns:a16="http://schemas.microsoft.com/office/drawing/2014/main" id="{B23E1FE6-62F7-6AE0-5C06-B10323A6A29B}"/>
                </a:ext>
              </a:extLst>
            </p:cNvPr>
            <p:cNvPicPr>
              <a:picLocks noChangeAspect="1"/>
            </p:cNvPicPr>
            <p:nvPr/>
          </p:nvPicPr>
          <p:blipFill>
            <a:blip r:embed="rId4"/>
            <a:srcRect/>
            <a:stretch/>
          </p:blipFill>
          <p:spPr>
            <a:xfrm>
              <a:off x="653612" y="2023394"/>
              <a:ext cx="1794403" cy="3888824"/>
            </a:xfrm>
            <a:prstGeom prst="rect">
              <a:avLst/>
            </a:prstGeom>
            <a:ln w="28575">
              <a:solidFill>
                <a:srgbClr val="002060"/>
              </a:solidFill>
            </a:ln>
          </p:spPr>
        </p:pic>
        <p:sp>
          <p:nvSpPr>
            <p:cNvPr id="12" name="Rectangle 11">
              <a:extLst>
                <a:ext uri="{FF2B5EF4-FFF2-40B4-BE49-F238E27FC236}">
                  <a16:creationId xmlns:a16="http://schemas.microsoft.com/office/drawing/2014/main" id="{E727C839-6C5C-E589-928A-672F17C52668}"/>
                </a:ext>
              </a:extLst>
            </p:cNvPr>
            <p:cNvSpPr/>
            <p:nvPr/>
          </p:nvSpPr>
          <p:spPr>
            <a:xfrm>
              <a:off x="1648050" y="2394745"/>
              <a:ext cx="821055" cy="2379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4EC9E0BE-AB03-EA58-4F97-308A8CA43F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7001" y="2579822"/>
              <a:ext cx="343153" cy="293957"/>
            </a:xfrm>
            <a:prstGeom prst="rect">
              <a:avLst/>
            </a:prstGeom>
          </p:spPr>
        </p:pic>
      </p:grpSp>
      <p:sp>
        <p:nvSpPr>
          <p:cNvPr id="5" name="TextBox 4">
            <a:extLst>
              <a:ext uri="{FF2B5EF4-FFF2-40B4-BE49-F238E27FC236}">
                <a16:creationId xmlns:a16="http://schemas.microsoft.com/office/drawing/2014/main" id="{3301561E-F840-5193-846E-6308AB304D9B}"/>
              </a:ext>
            </a:extLst>
          </p:cNvPr>
          <p:cNvSpPr txBox="1"/>
          <p:nvPr/>
        </p:nvSpPr>
        <p:spPr>
          <a:xfrm>
            <a:off x="5339299" y="3152565"/>
            <a:ext cx="6097772" cy="1754326"/>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600" dirty="0">
                <a:latin typeface="Avenir Book"/>
              </a:rPr>
              <a:t>Disable Energy Saving Mode</a:t>
            </a:r>
          </a:p>
          <a:p>
            <a:pPr marL="0" indent="0">
              <a:buNone/>
            </a:pPr>
            <a:endParaRPr lang="en-US" sz="1600" b="0" dirty="0">
              <a:latin typeface="Avenir Book"/>
            </a:endParaRPr>
          </a:p>
          <a:p>
            <a:pPr marL="0" indent="0">
              <a:buNone/>
            </a:pPr>
            <a:r>
              <a:rPr lang="en-US" sz="1600" b="0" dirty="0">
                <a:latin typeface="Avenir Book"/>
              </a:rPr>
              <a:t>Users can disable the energy-saving mode by tapping on the “Disable Energy Saving” as shown in the image.</a:t>
            </a:r>
          </a:p>
          <a:p>
            <a:pPr marL="0" indent="0">
              <a:buNone/>
            </a:pPr>
            <a:endParaRPr lang="en-US" sz="1600" b="0" dirty="0">
              <a:latin typeface="Avenir Book"/>
            </a:endParaRPr>
          </a:p>
          <a:p>
            <a:pPr marL="0" indent="0">
              <a:buNone/>
            </a:pPr>
            <a:r>
              <a:rPr lang="en-US" sz="1400" b="0" dirty="0">
                <a:latin typeface="Avenir Book"/>
              </a:rPr>
              <a:t>After changing the values, press the SAVE button at the bottom to save it on the device.</a:t>
            </a:r>
          </a:p>
        </p:txBody>
      </p:sp>
      <p:sp>
        <p:nvSpPr>
          <p:cNvPr id="3" name="Title 1">
            <a:extLst>
              <a:ext uri="{FF2B5EF4-FFF2-40B4-BE49-F238E27FC236}">
                <a16:creationId xmlns:a16="http://schemas.microsoft.com/office/drawing/2014/main" id="{6B196BE4-1884-44C7-7F62-EA6FC95FB009}"/>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ENERGY SAVING MODE (CONT’D)</a:t>
            </a:r>
          </a:p>
        </p:txBody>
      </p:sp>
    </p:spTree>
    <p:extLst>
      <p:ext uri="{BB962C8B-B14F-4D97-AF65-F5344CB8AC3E}">
        <p14:creationId xmlns:p14="http://schemas.microsoft.com/office/powerpoint/2010/main" val="84175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CCEB-E39A-1ECF-00FD-A29D0B1D884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6DF7420-0FBB-22EB-2454-577AD62256E2}"/>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9744976-3C0E-4190-2E09-E0202A5F1610}"/>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44A6E848-628C-043C-E733-A16EDAA88B92}"/>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 DFU (DIRECT FIRMWARE UPDATE)</a:t>
            </a:r>
          </a:p>
        </p:txBody>
      </p:sp>
      <p:sp>
        <p:nvSpPr>
          <p:cNvPr id="54" name="TextBox 53">
            <a:extLst>
              <a:ext uri="{FF2B5EF4-FFF2-40B4-BE49-F238E27FC236}">
                <a16:creationId xmlns:a16="http://schemas.microsoft.com/office/drawing/2014/main" id="{EBDE37D7-6B05-FD11-87C9-819982DB0A19}"/>
              </a:ext>
            </a:extLst>
          </p:cNvPr>
          <p:cNvSpPr txBox="1"/>
          <p:nvPr/>
        </p:nvSpPr>
        <p:spPr>
          <a:xfrm>
            <a:off x="530942" y="586814"/>
            <a:ext cx="11234846" cy="1217769"/>
          </a:xfrm>
          <a:prstGeom prst="rect">
            <a:avLst/>
          </a:prstGeom>
          <a:noFill/>
        </p:spPr>
        <p:txBody>
          <a:bodyPr wrap="square">
            <a:spAutoFit/>
          </a:bodyPr>
          <a:lstStyle/>
          <a:p>
            <a:pPr algn="just">
              <a:lnSpc>
                <a:spcPct val="90000"/>
              </a:lnSpc>
              <a:spcBef>
                <a:spcPts val="1000"/>
              </a:spcBef>
            </a:pPr>
            <a:r>
              <a:rPr lang="en-US" dirty="0">
                <a:solidFill>
                  <a:srgbClr val="002060"/>
                </a:solidFill>
                <a:latin typeface="Avenir Book" panose="02000503020000020003"/>
              </a:rPr>
              <a:t>DFU - Direct Firmware Update-  The DFU of the Smart device can be performed by clicking on the Update DFU Button as shown in the image. If the Device has already the latest Firmware, then there is no DFU Flag show.</a:t>
            </a:r>
          </a:p>
          <a:p>
            <a:pPr algn="just">
              <a:lnSpc>
                <a:spcPct val="90000"/>
              </a:lnSpc>
              <a:spcBef>
                <a:spcPts val="1000"/>
              </a:spcBef>
            </a:pPr>
            <a:r>
              <a:rPr lang="en-US" dirty="0">
                <a:solidFill>
                  <a:srgbClr val="002060"/>
                </a:solidFill>
                <a:latin typeface="Avenir Book" panose="02000503020000020003"/>
              </a:rPr>
              <a:t>After completing the DFU update, the user will see the DFU Upgrade Process. Once the DFU process is successfully finished, the user can view the upgraded firmware version of the smart device.</a:t>
            </a:r>
          </a:p>
        </p:txBody>
      </p:sp>
      <p:grpSp>
        <p:nvGrpSpPr>
          <p:cNvPr id="102" name="Group 101">
            <a:extLst>
              <a:ext uri="{FF2B5EF4-FFF2-40B4-BE49-F238E27FC236}">
                <a16:creationId xmlns:a16="http://schemas.microsoft.com/office/drawing/2014/main" id="{C3785855-28CC-9F07-B459-62DBAFC56567}"/>
              </a:ext>
            </a:extLst>
          </p:cNvPr>
          <p:cNvGrpSpPr/>
          <p:nvPr/>
        </p:nvGrpSpPr>
        <p:grpSpPr>
          <a:xfrm>
            <a:off x="1256502" y="1987977"/>
            <a:ext cx="1794403" cy="3888824"/>
            <a:chOff x="1256502" y="1987977"/>
            <a:chExt cx="1794403" cy="3888824"/>
          </a:xfrm>
        </p:grpSpPr>
        <p:pic>
          <p:nvPicPr>
            <p:cNvPr id="89" name="Picture 88">
              <a:extLst>
                <a:ext uri="{FF2B5EF4-FFF2-40B4-BE49-F238E27FC236}">
                  <a16:creationId xmlns:a16="http://schemas.microsoft.com/office/drawing/2014/main" id="{D960925C-111B-EA45-C7B9-86BAC3DB6819}"/>
                </a:ext>
              </a:extLst>
            </p:cNvPr>
            <p:cNvPicPr>
              <a:picLocks noChangeAspect="1"/>
            </p:cNvPicPr>
            <p:nvPr/>
          </p:nvPicPr>
          <p:blipFill>
            <a:blip r:embed="rId4"/>
            <a:srcRect/>
            <a:stretch/>
          </p:blipFill>
          <p:spPr>
            <a:xfrm>
              <a:off x="1256502" y="1987977"/>
              <a:ext cx="1794403" cy="3888824"/>
            </a:xfrm>
            <a:prstGeom prst="rect">
              <a:avLst/>
            </a:prstGeom>
            <a:ln w="28575">
              <a:solidFill>
                <a:srgbClr val="002060"/>
              </a:solidFill>
            </a:ln>
          </p:spPr>
        </p:pic>
        <p:grpSp>
          <p:nvGrpSpPr>
            <p:cNvPr id="93" name="Group 92">
              <a:extLst>
                <a:ext uri="{FF2B5EF4-FFF2-40B4-BE49-F238E27FC236}">
                  <a16:creationId xmlns:a16="http://schemas.microsoft.com/office/drawing/2014/main" id="{9819D0E0-2DFB-678A-3D18-437C361B85AC}"/>
                </a:ext>
              </a:extLst>
            </p:cNvPr>
            <p:cNvGrpSpPr/>
            <p:nvPr/>
          </p:nvGrpSpPr>
          <p:grpSpPr>
            <a:xfrm>
              <a:off x="2270759" y="2806146"/>
              <a:ext cx="577851" cy="430559"/>
              <a:chOff x="1803400" y="2368550"/>
              <a:chExt cx="577851" cy="509299"/>
            </a:xfrm>
          </p:grpSpPr>
          <p:sp>
            <p:nvSpPr>
              <p:cNvPr id="94" name="Rectangle 93">
                <a:extLst>
                  <a:ext uri="{FF2B5EF4-FFF2-40B4-BE49-F238E27FC236}">
                    <a16:creationId xmlns:a16="http://schemas.microsoft.com/office/drawing/2014/main" id="{F1A7B5E4-4D19-7D26-A50F-71392830C7DC}"/>
                  </a:ext>
                </a:extLst>
              </p:cNvPr>
              <p:cNvSpPr/>
              <p:nvPr/>
            </p:nvSpPr>
            <p:spPr>
              <a:xfrm flipV="1">
                <a:off x="1803400" y="2368550"/>
                <a:ext cx="577851" cy="34925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Graphic 94" descr="Double Tap Gesture with solid fill">
                <a:extLst>
                  <a:ext uri="{FF2B5EF4-FFF2-40B4-BE49-F238E27FC236}">
                    <a16:creationId xmlns:a16="http://schemas.microsoft.com/office/drawing/2014/main" id="{29CB3CD0-E164-80A9-F430-F0A5153EAD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1422" y="2557751"/>
                <a:ext cx="320098" cy="320098"/>
              </a:xfrm>
              <a:prstGeom prst="rect">
                <a:avLst/>
              </a:prstGeom>
            </p:spPr>
          </p:pic>
        </p:grpSp>
      </p:grpSp>
      <p:grpSp>
        <p:nvGrpSpPr>
          <p:cNvPr id="101" name="Group 100">
            <a:extLst>
              <a:ext uri="{FF2B5EF4-FFF2-40B4-BE49-F238E27FC236}">
                <a16:creationId xmlns:a16="http://schemas.microsoft.com/office/drawing/2014/main" id="{53E0D441-B8D6-1613-F291-9C151842B2D3}"/>
              </a:ext>
            </a:extLst>
          </p:cNvPr>
          <p:cNvGrpSpPr/>
          <p:nvPr/>
        </p:nvGrpSpPr>
        <p:grpSpPr>
          <a:xfrm>
            <a:off x="3839132" y="1987977"/>
            <a:ext cx="1794403" cy="3888824"/>
            <a:chOff x="3839132" y="1987977"/>
            <a:chExt cx="1794403" cy="3888824"/>
          </a:xfrm>
        </p:grpSpPr>
        <p:pic>
          <p:nvPicPr>
            <p:cNvPr id="90" name="Picture 89">
              <a:extLst>
                <a:ext uri="{FF2B5EF4-FFF2-40B4-BE49-F238E27FC236}">
                  <a16:creationId xmlns:a16="http://schemas.microsoft.com/office/drawing/2014/main" id="{3F2E5660-E81C-E8A2-63EA-840948A61B8A}"/>
                </a:ext>
              </a:extLst>
            </p:cNvPr>
            <p:cNvPicPr>
              <a:picLocks noChangeAspect="1"/>
            </p:cNvPicPr>
            <p:nvPr/>
          </p:nvPicPr>
          <p:blipFill>
            <a:blip r:embed="rId7"/>
            <a:srcRect/>
            <a:stretch/>
          </p:blipFill>
          <p:spPr>
            <a:xfrm>
              <a:off x="3839132" y="1987977"/>
              <a:ext cx="1794403" cy="3888824"/>
            </a:xfrm>
            <a:prstGeom prst="rect">
              <a:avLst/>
            </a:prstGeom>
            <a:ln w="28575">
              <a:solidFill>
                <a:srgbClr val="002060"/>
              </a:solidFill>
            </a:ln>
          </p:spPr>
        </p:pic>
        <p:sp>
          <p:nvSpPr>
            <p:cNvPr id="96" name="Rectangle 95">
              <a:extLst>
                <a:ext uri="{FF2B5EF4-FFF2-40B4-BE49-F238E27FC236}">
                  <a16:creationId xmlns:a16="http://schemas.microsoft.com/office/drawing/2014/main" id="{90656ABE-A791-9DDA-5E4F-844216532A78}"/>
                </a:ext>
              </a:extLst>
            </p:cNvPr>
            <p:cNvSpPr/>
            <p:nvPr/>
          </p:nvSpPr>
          <p:spPr>
            <a:xfrm flipV="1">
              <a:off x="4026642" y="3759200"/>
              <a:ext cx="1437694" cy="4216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DE0EF8B4-DF92-D8D7-ABB4-0199089546B7}"/>
              </a:ext>
            </a:extLst>
          </p:cNvPr>
          <p:cNvGrpSpPr/>
          <p:nvPr/>
        </p:nvGrpSpPr>
        <p:grpSpPr>
          <a:xfrm>
            <a:off x="6558464" y="1987977"/>
            <a:ext cx="1794403" cy="3888824"/>
            <a:chOff x="6558464" y="1987977"/>
            <a:chExt cx="1794403" cy="3888824"/>
          </a:xfrm>
        </p:grpSpPr>
        <p:pic>
          <p:nvPicPr>
            <p:cNvPr id="91" name="Picture 90">
              <a:extLst>
                <a:ext uri="{FF2B5EF4-FFF2-40B4-BE49-F238E27FC236}">
                  <a16:creationId xmlns:a16="http://schemas.microsoft.com/office/drawing/2014/main" id="{0825C9DD-B6CD-C5A2-62B8-061F7A2124C6}"/>
                </a:ext>
              </a:extLst>
            </p:cNvPr>
            <p:cNvPicPr>
              <a:picLocks noChangeAspect="1"/>
            </p:cNvPicPr>
            <p:nvPr/>
          </p:nvPicPr>
          <p:blipFill>
            <a:blip r:embed="rId8"/>
            <a:srcRect/>
            <a:stretch/>
          </p:blipFill>
          <p:spPr>
            <a:xfrm>
              <a:off x="6558464" y="1987977"/>
              <a:ext cx="1794403" cy="3888824"/>
            </a:xfrm>
            <a:prstGeom prst="rect">
              <a:avLst/>
            </a:prstGeom>
            <a:ln w="28575">
              <a:solidFill>
                <a:srgbClr val="002060"/>
              </a:solidFill>
            </a:ln>
          </p:spPr>
        </p:pic>
        <p:sp>
          <p:nvSpPr>
            <p:cNvPr id="97" name="Rectangle 96">
              <a:extLst>
                <a:ext uri="{FF2B5EF4-FFF2-40B4-BE49-F238E27FC236}">
                  <a16:creationId xmlns:a16="http://schemas.microsoft.com/office/drawing/2014/main" id="{A9D976D3-6C95-33FD-F757-549B93B7C9EB}"/>
                </a:ext>
              </a:extLst>
            </p:cNvPr>
            <p:cNvSpPr/>
            <p:nvPr/>
          </p:nvSpPr>
          <p:spPr>
            <a:xfrm flipV="1">
              <a:off x="6720839" y="3759200"/>
              <a:ext cx="1463041" cy="4216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a:extLst>
              <a:ext uri="{FF2B5EF4-FFF2-40B4-BE49-F238E27FC236}">
                <a16:creationId xmlns:a16="http://schemas.microsoft.com/office/drawing/2014/main" id="{88053E0D-BEE7-E4E3-6513-F8C91A47BBB6}"/>
              </a:ext>
            </a:extLst>
          </p:cNvPr>
          <p:cNvGrpSpPr/>
          <p:nvPr/>
        </p:nvGrpSpPr>
        <p:grpSpPr>
          <a:xfrm>
            <a:off x="9141094" y="1987977"/>
            <a:ext cx="1794403" cy="3888824"/>
            <a:chOff x="9141094" y="1987977"/>
            <a:chExt cx="1794403" cy="3888824"/>
          </a:xfrm>
        </p:grpSpPr>
        <p:pic>
          <p:nvPicPr>
            <p:cNvPr id="92" name="Picture 91">
              <a:extLst>
                <a:ext uri="{FF2B5EF4-FFF2-40B4-BE49-F238E27FC236}">
                  <a16:creationId xmlns:a16="http://schemas.microsoft.com/office/drawing/2014/main" id="{A7E07BFE-4012-3031-1107-32BDFDF05362}"/>
                </a:ext>
              </a:extLst>
            </p:cNvPr>
            <p:cNvPicPr>
              <a:picLocks noChangeAspect="1"/>
            </p:cNvPicPr>
            <p:nvPr/>
          </p:nvPicPr>
          <p:blipFill>
            <a:blip r:embed="rId9"/>
            <a:srcRect/>
            <a:stretch/>
          </p:blipFill>
          <p:spPr>
            <a:xfrm>
              <a:off x="9141094" y="1987977"/>
              <a:ext cx="1794403" cy="3888824"/>
            </a:xfrm>
            <a:prstGeom prst="rect">
              <a:avLst/>
            </a:prstGeom>
            <a:ln w="28575">
              <a:solidFill>
                <a:srgbClr val="002060"/>
              </a:solidFill>
            </a:ln>
          </p:spPr>
        </p:pic>
        <p:sp>
          <p:nvSpPr>
            <p:cNvPr id="98" name="Rectangle 97">
              <a:extLst>
                <a:ext uri="{FF2B5EF4-FFF2-40B4-BE49-F238E27FC236}">
                  <a16:creationId xmlns:a16="http://schemas.microsoft.com/office/drawing/2014/main" id="{08C01E9E-4C5F-06D8-C1D8-09CE001387C2}"/>
                </a:ext>
              </a:extLst>
            </p:cNvPr>
            <p:cNvSpPr/>
            <p:nvPr/>
          </p:nvSpPr>
          <p:spPr>
            <a:xfrm flipV="1">
              <a:off x="10708640" y="2872738"/>
              <a:ext cx="226857" cy="1676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08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002060"/>
                </a:solidFill>
                <a:latin typeface="Avenir Black" panose="02000503020000020003" pitchFamily="2" charset="0"/>
              </a:rPr>
              <a:t>APPLICATION INSTALLATION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231937" y="692094"/>
            <a:ext cx="11487331" cy="6013727"/>
          </a:xfrm>
        </p:spPr>
        <p:txBody>
          <a:bodyPr>
            <a:normAutofit/>
          </a:bodyPr>
          <a:lstStyle/>
          <a:p>
            <a:pPr marL="0" indent="0">
              <a:buNone/>
            </a:pPr>
            <a:r>
              <a:rPr lang="en-US" sz="1600" b="1" dirty="0">
                <a:solidFill>
                  <a:srgbClr val="002060"/>
                </a:solidFill>
                <a:latin typeface="Avenir Book" panose="02000503020000020003"/>
              </a:rPr>
              <a:t>Please remember the following instructions: </a:t>
            </a:r>
            <a:r>
              <a:rPr lang="en-US" sz="1600" dirty="0">
                <a:solidFill>
                  <a:srgbClr val="002060"/>
                </a:solidFill>
                <a:latin typeface="Avenir Book" panose="02000503020000020003"/>
              </a:rPr>
              <a:t>Open the Play Store on an Android device. Search for the “SMART COOLER INSTALLATION" application and install it.</a:t>
            </a:r>
          </a:p>
          <a:p>
            <a:pPr marL="0" indent="0">
              <a:buNone/>
            </a:pPr>
            <a:r>
              <a:rPr lang="en-US" sz="1600" b="1" dirty="0">
                <a:solidFill>
                  <a:srgbClr val="C00000"/>
                </a:solidFill>
                <a:latin typeface="Avenir Book" panose="02000503020000020003"/>
              </a:rPr>
              <a:t>Remember to delete the previous version of the application before installing a new version.</a:t>
            </a:r>
          </a:p>
        </p:txBody>
      </p:sp>
      <p:pic>
        <p:nvPicPr>
          <p:cNvPr id="7" name="Picture 6">
            <a:extLst>
              <a:ext uri="{FF2B5EF4-FFF2-40B4-BE49-F238E27FC236}">
                <a16:creationId xmlns:a16="http://schemas.microsoft.com/office/drawing/2014/main" id="{994092D7-AB8D-D3C9-913A-06CA371FC9A2}"/>
              </a:ext>
            </a:extLst>
          </p:cNvPr>
          <p:cNvPicPr>
            <a:picLocks noChangeAspect="1"/>
          </p:cNvPicPr>
          <p:nvPr/>
        </p:nvPicPr>
        <p:blipFill>
          <a:blip r:embed="rId4"/>
          <a:srcRect/>
          <a:stretch/>
        </p:blipFill>
        <p:spPr>
          <a:xfrm>
            <a:off x="1711511" y="1867621"/>
            <a:ext cx="1900698" cy="3888828"/>
          </a:xfrm>
          <a:prstGeom prst="rect">
            <a:avLst/>
          </a:prstGeom>
          <a:ln w="28575">
            <a:solidFill>
              <a:srgbClr val="002060"/>
            </a:solidFill>
          </a:ln>
        </p:spPr>
      </p:pic>
      <p:pic>
        <p:nvPicPr>
          <p:cNvPr id="8" name="Picture 7">
            <a:extLst>
              <a:ext uri="{FF2B5EF4-FFF2-40B4-BE49-F238E27FC236}">
                <a16:creationId xmlns:a16="http://schemas.microsoft.com/office/drawing/2014/main" id="{46FF50C8-9813-70C9-DA12-0B3114707C01}"/>
              </a:ext>
            </a:extLst>
          </p:cNvPr>
          <p:cNvPicPr>
            <a:picLocks noChangeAspect="1"/>
          </p:cNvPicPr>
          <p:nvPr/>
        </p:nvPicPr>
        <p:blipFill>
          <a:blip r:embed="rId5"/>
          <a:srcRect/>
          <a:stretch/>
        </p:blipFill>
        <p:spPr>
          <a:xfrm>
            <a:off x="8632718" y="1867621"/>
            <a:ext cx="1794843" cy="3888828"/>
          </a:xfrm>
          <a:prstGeom prst="rect">
            <a:avLst/>
          </a:prstGeom>
          <a:ln w="28575">
            <a:solidFill>
              <a:srgbClr val="002060"/>
            </a:solidFill>
          </a:ln>
        </p:spPr>
      </p:pic>
      <p:pic>
        <p:nvPicPr>
          <p:cNvPr id="3" name="Picture 2">
            <a:extLst>
              <a:ext uri="{FF2B5EF4-FFF2-40B4-BE49-F238E27FC236}">
                <a16:creationId xmlns:a16="http://schemas.microsoft.com/office/drawing/2014/main" id="{A22C6D15-8B1C-EC3E-E2CA-6AA0C0387EFB}"/>
              </a:ext>
            </a:extLst>
          </p:cNvPr>
          <p:cNvPicPr>
            <a:picLocks noChangeAspect="1"/>
          </p:cNvPicPr>
          <p:nvPr/>
        </p:nvPicPr>
        <p:blipFill>
          <a:blip r:embed="rId6"/>
          <a:srcRect/>
          <a:stretch/>
        </p:blipFill>
        <p:spPr>
          <a:xfrm>
            <a:off x="5145651" y="1867622"/>
            <a:ext cx="1900697" cy="3888828"/>
          </a:xfrm>
          <a:prstGeom prst="rect">
            <a:avLst/>
          </a:prstGeom>
          <a:ln w="28575">
            <a:solidFill>
              <a:srgbClr val="002060"/>
            </a:solidFill>
          </a:ln>
        </p:spPr>
      </p:pic>
    </p:spTree>
    <p:extLst>
      <p:ext uri="{BB962C8B-B14F-4D97-AF65-F5344CB8AC3E}">
        <p14:creationId xmlns:p14="http://schemas.microsoft.com/office/powerpoint/2010/main" val="931492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0A2F-9AE5-6E28-8BAF-74D744566F3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1AC6794-85B3-E8EC-D27D-F00B275B4F2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2861F59C-30FD-C4B5-E5E7-2E1B0C3176FD}"/>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D7216AD8-C8E2-E5A8-3B22-2611C7C8C006}"/>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VH PROCESS (VIRTUAL HUB SCREEN PROCESS) </a:t>
            </a:r>
          </a:p>
        </p:txBody>
      </p:sp>
      <p:pic>
        <p:nvPicPr>
          <p:cNvPr id="10" name="Picture 9">
            <a:extLst>
              <a:ext uri="{FF2B5EF4-FFF2-40B4-BE49-F238E27FC236}">
                <a16:creationId xmlns:a16="http://schemas.microsoft.com/office/drawing/2014/main" id="{F0C6A8DB-37B2-799A-EADE-B5D0B6C203D9}"/>
              </a:ext>
            </a:extLst>
          </p:cNvPr>
          <p:cNvPicPr>
            <a:picLocks noChangeAspect="1"/>
          </p:cNvPicPr>
          <p:nvPr/>
        </p:nvPicPr>
        <p:blipFill>
          <a:blip r:embed="rId4"/>
          <a:srcRect/>
          <a:stretch/>
        </p:blipFill>
        <p:spPr>
          <a:xfrm>
            <a:off x="3713203" y="2023393"/>
            <a:ext cx="1794404" cy="3888826"/>
          </a:xfrm>
          <a:prstGeom prst="rect">
            <a:avLst/>
          </a:prstGeom>
          <a:ln w="28575">
            <a:solidFill>
              <a:srgbClr val="002060"/>
            </a:solidFill>
          </a:ln>
        </p:spPr>
      </p:pic>
      <p:cxnSp>
        <p:nvCxnSpPr>
          <p:cNvPr id="9" name="Straight Arrow Connector 8">
            <a:extLst>
              <a:ext uri="{FF2B5EF4-FFF2-40B4-BE49-F238E27FC236}">
                <a16:creationId xmlns:a16="http://schemas.microsoft.com/office/drawing/2014/main" id="{2AC2E990-E127-228F-04C6-17382D81DDAC}"/>
              </a:ext>
            </a:extLst>
          </p:cNvPr>
          <p:cNvCxnSpPr>
            <a:cxnSpLocks/>
            <a:stCxn id="7" idx="3"/>
            <a:endCxn id="10" idx="1"/>
          </p:cNvCxnSpPr>
          <p:nvPr/>
        </p:nvCxnSpPr>
        <p:spPr>
          <a:xfrm>
            <a:off x="3010952" y="3967806"/>
            <a:ext cx="702251"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35E258-1AF5-1AAC-5DAE-495A9933FA1E}"/>
              </a:ext>
            </a:extLst>
          </p:cNvPr>
          <p:cNvSpPr txBox="1"/>
          <p:nvPr/>
        </p:nvSpPr>
        <p:spPr>
          <a:xfrm>
            <a:off x="6077872" y="2715489"/>
            <a:ext cx="2602944" cy="1350306"/>
          </a:xfrm>
          <a:prstGeom prst="rect">
            <a:avLst/>
          </a:prstGeom>
          <a:solidFill>
            <a:srgbClr val="002060"/>
          </a:solidFill>
        </p:spPr>
        <p:txBody>
          <a:bodyPr wrap="square" rtlCol="0">
            <a:spAutoFit/>
          </a:bodyPr>
          <a:lstStyle/>
          <a:p>
            <a:pPr algn="just">
              <a:lnSpc>
                <a:spcPct val="150000"/>
              </a:lnSpc>
            </a:pPr>
            <a:r>
              <a:rPr lang="en-US" sz="1400" b="1" dirty="0">
                <a:solidFill>
                  <a:schemeClr val="bg1"/>
                </a:solidFill>
                <a:latin typeface="Avenir Book" panose="02000503020000020003"/>
              </a:rPr>
              <a:t>Select the Hamburger Menu(3 Dots/Options Menu) and then Select VH to access the VH Settings.</a:t>
            </a:r>
          </a:p>
        </p:txBody>
      </p:sp>
      <p:sp>
        <p:nvSpPr>
          <p:cNvPr id="15" name="TextBox 14">
            <a:extLst>
              <a:ext uri="{FF2B5EF4-FFF2-40B4-BE49-F238E27FC236}">
                <a16:creationId xmlns:a16="http://schemas.microsoft.com/office/drawing/2014/main" id="{D275A090-F221-B3A7-4C41-44980CC90703}"/>
              </a:ext>
            </a:extLst>
          </p:cNvPr>
          <p:cNvSpPr txBox="1"/>
          <p:nvPr/>
        </p:nvSpPr>
        <p:spPr>
          <a:xfrm>
            <a:off x="6096000" y="4092553"/>
            <a:ext cx="2594919" cy="1996637"/>
          </a:xfrm>
          <a:prstGeom prst="rect">
            <a:avLst/>
          </a:prstGeom>
          <a:solidFill>
            <a:srgbClr val="002060"/>
          </a:solidFill>
        </p:spPr>
        <p:txBody>
          <a:bodyPr wrap="square" rtlCol="0">
            <a:spAutoFit/>
          </a:bodyPr>
          <a:lstStyle/>
          <a:p>
            <a:pPr algn="just">
              <a:lnSpc>
                <a:spcPct val="150000"/>
              </a:lnSpc>
            </a:pPr>
            <a:r>
              <a:rPr lang="en-US" sz="1400" b="1" dirty="0">
                <a:solidFill>
                  <a:schemeClr val="bg1"/>
                </a:solidFill>
                <a:latin typeface="Avenir Book" panose="02000503020000020003"/>
              </a:rPr>
              <a:t>Run as Service must be checked to activate the VH.</a:t>
            </a:r>
          </a:p>
          <a:p>
            <a:pPr algn="just">
              <a:lnSpc>
                <a:spcPct val="150000"/>
              </a:lnSpc>
            </a:pPr>
            <a:endParaRPr lang="en-US" sz="1400" b="1" dirty="0">
              <a:solidFill>
                <a:schemeClr val="bg1"/>
              </a:solidFill>
              <a:latin typeface="Avenir Book" panose="02000503020000020003"/>
            </a:endParaRPr>
          </a:p>
          <a:p>
            <a:pPr algn="just">
              <a:lnSpc>
                <a:spcPct val="150000"/>
              </a:lnSpc>
            </a:pPr>
            <a:r>
              <a:rPr lang="en-US" sz="1400" b="1" dirty="0">
                <a:solidFill>
                  <a:schemeClr val="bg1"/>
                </a:solidFill>
                <a:latin typeface="Avenir Book" panose="02000503020000020003"/>
              </a:rPr>
              <a:t>After Checking any one of the above, select “APPLY” to commit the settings.</a:t>
            </a:r>
          </a:p>
        </p:txBody>
      </p:sp>
      <p:cxnSp>
        <p:nvCxnSpPr>
          <p:cNvPr id="21" name="Connector: Elbow 20">
            <a:extLst>
              <a:ext uri="{FF2B5EF4-FFF2-40B4-BE49-F238E27FC236}">
                <a16:creationId xmlns:a16="http://schemas.microsoft.com/office/drawing/2014/main" id="{1C119943-0C2F-6184-DEA3-C4A3EAAFD426}"/>
              </a:ext>
            </a:extLst>
          </p:cNvPr>
          <p:cNvCxnSpPr>
            <a:cxnSpLocks/>
            <a:stCxn id="37" idx="3"/>
            <a:endCxn id="14" idx="1"/>
          </p:cNvCxnSpPr>
          <p:nvPr/>
        </p:nvCxnSpPr>
        <p:spPr>
          <a:xfrm>
            <a:off x="5431155" y="2289482"/>
            <a:ext cx="646717" cy="1101160"/>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A6115A94-91B2-A1D5-20B1-56B3A0FF9D19}"/>
              </a:ext>
            </a:extLst>
          </p:cNvPr>
          <p:cNvCxnSpPr>
            <a:cxnSpLocks/>
            <a:stCxn id="15" idx="3"/>
            <a:endCxn id="41" idx="1"/>
          </p:cNvCxnSpPr>
          <p:nvPr/>
        </p:nvCxnSpPr>
        <p:spPr>
          <a:xfrm flipV="1">
            <a:off x="8690919" y="2794679"/>
            <a:ext cx="490129" cy="2296193"/>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6B804A0-891B-21F2-5C28-2376B126B172}"/>
              </a:ext>
            </a:extLst>
          </p:cNvPr>
          <p:cNvGrpSpPr/>
          <p:nvPr/>
        </p:nvGrpSpPr>
        <p:grpSpPr>
          <a:xfrm>
            <a:off x="1216547" y="2023393"/>
            <a:ext cx="1794405" cy="3888826"/>
            <a:chOff x="653612" y="2023393"/>
            <a:chExt cx="1794405" cy="3888826"/>
          </a:xfrm>
        </p:grpSpPr>
        <p:pic>
          <p:nvPicPr>
            <p:cNvPr id="7" name="Picture 6">
              <a:extLst>
                <a:ext uri="{FF2B5EF4-FFF2-40B4-BE49-F238E27FC236}">
                  <a16:creationId xmlns:a16="http://schemas.microsoft.com/office/drawing/2014/main" id="{4F49341F-FB34-7C9C-F234-0C277CCF167E}"/>
                </a:ext>
              </a:extLst>
            </p:cNvPr>
            <p:cNvPicPr>
              <a:picLocks noChangeAspect="1"/>
            </p:cNvPicPr>
            <p:nvPr/>
          </p:nvPicPr>
          <p:blipFill>
            <a:blip r:embed="rId5"/>
            <a:srcRect/>
            <a:stretch/>
          </p:blipFill>
          <p:spPr>
            <a:xfrm>
              <a:off x="653612" y="2023393"/>
              <a:ext cx="1794405" cy="3888826"/>
            </a:xfrm>
            <a:prstGeom prst="rect">
              <a:avLst/>
            </a:prstGeom>
            <a:ln w="28575">
              <a:solidFill>
                <a:srgbClr val="002060"/>
              </a:solidFill>
            </a:ln>
          </p:spPr>
        </p:pic>
        <p:sp>
          <p:nvSpPr>
            <p:cNvPr id="35" name="Rectangle 34">
              <a:extLst>
                <a:ext uri="{FF2B5EF4-FFF2-40B4-BE49-F238E27FC236}">
                  <a16:creationId xmlns:a16="http://schemas.microsoft.com/office/drawing/2014/main" id="{0FEF882C-CC1A-EEF7-0A72-3009FB281445}"/>
                </a:ext>
              </a:extLst>
            </p:cNvPr>
            <p:cNvSpPr/>
            <p:nvPr/>
          </p:nvSpPr>
          <p:spPr>
            <a:xfrm>
              <a:off x="2235291" y="2182643"/>
              <a:ext cx="212726"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a:extLst>
              <a:ext uri="{FF2B5EF4-FFF2-40B4-BE49-F238E27FC236}">
                <a16:creationId xmlns:a16="http://schemas.microsoft.com/office/drawing/2014/main" id="{70E2FE9E-63CB-636D-F13A-D9C401806F68}"/>
              </a:ext>
            </a:extLst>
          </p:cNvPr>
          <p:cNvSpPr/>
          <p:nvPr/>
        </p:nvSpPr>
        <p:spPr>
          <a:xfrm>
            <a:off x="4531994" y="2212954"/>
            <a:ext cx="899161" cy="15305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092B4AD9-2D5F-1E4C-0E5F-1B48BD4A1827}"/>
              </a:ext>
            </a:extLst>
          </p:cNvPr>
          <p:cNvGrpSpPr/>
          <p:nvPr/>
        </p:nvGrpSpPr>
        <p:grpSpPr>
          <a:xfrm>
            <a:off x="9181048" y="2023395"/>
            <a:ext cx="1794405" cy="3888824"/>
            <a:chOff x="9181048" y="2023395"/>
            <a:chExt cx="1794405" cy="3888824"/>
          </a:xfrm>
        </p:grpSpPr>
        <p:pic>
          <p:nvPicPr>
            <p:cNvPr id="40" name="Picture 39">
              <a:extLst>
                <a:ext uri="{FF2B5EF4-FFF2-40B4-BE49-F238E27FC236}">
                  <a16:creationId xmlns:a16="http://schemas.microsoft.com/office/drawing/2014/main" id="{5D8EEB59-6C6C-C128-E94A-6B049BAE08D2}"/>
                </a:ext>
              </a:extLst>
            </p:cNvPr>
            <p:cNvPicPr>
              <a:picLocks noChangeAspect="1"/>
            </p:cNvPicPr>
            <p:nvPr/>
          </p:nvPicPr>
          <p:blipFill>
            <a:blip r:embed="rId6"/>
            <a:srcRect/>
            <a:stretch/>
          </p:blipFill>
          <p:spPr>
            <a:xfrm>
              <a:off x="9181049" y="2023395"/>
              <a:ext cx="1794404" cy="3888824"/>
            </a:xfrm>
            <a:prstGeom prst="rect">
              <a:avLst/>
            </a:prstGeom>
            <a:ln w="28575">
              <a:solidFill>
                <a:srgbClr val="002060"/>
              </a:solidFill>
            </a:ln>
          </p:spPr>
        </p:pic>
        <p:sp>
          <p:nvSpPr>
            <p:cNvPr id="41" name="Rectangle 40">
              <a:extLst>
                <a:ext uri="{FF2B5EF4-FFF2-40B4-BE49-F238E27FC236}">
                  <a16:creationId xmlns:a16="http://schemas.microsoft.com/office/drawing/2014/main" id="{D37E96F9-48C2-A511-7BEF-CBB98C374C28}"/>
                </a:ext>
              </a:extLst>
            </p:cNvPr>
            <p:cNvSpPr/>
            <p:nvPr/>
          </p:nvSpPr>
          <p:spPr>
            <a:xfrm>
              <a:off x="9181048" y="2715489"/>
              <a:ext cx="801239" cy="15837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15728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9A2A2-C6F5-060F-CA5E-4798E334F1B5}"/>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FEC55A3A-5896-1F31-FE0B-497BD5E78259}"/>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B13D7788-BA02-F50B-B9D6-52C785C57B18}"/>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79DDEC2A-5CED-C563-103E-9254F8637D40}"/>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VIRTUAL HUB – SETTINGS/OPTION FOR VH SERVICES</a:t>
            </a:r>
          </a:p>
        </p:txBody>
      </p:sp>
      <p:sp>
        <p:nvSpPr>
          <p:cNvPr id="4" name="TextBox 3">
            <a:extLst>
              <a:ext uri="{FF2B5EF4-FFF2-40B4-BE49-F238E27FC236}">
                <a16:creationId xmlns:a16="http://schemas.microsoft.com/office/drawing/2014/main" id="{4BBB9AA6-C577-0C25-36AD-5FB57548B5EE}"/>
              </a:ext>
            </a:extLst>
          </p:cNvPr>
          <p:cNvSpPr txBox="1"/>
          <p:nvPr/>
        </p:nvSpPr>
        <p:spPr>
          <a:xfrm>
            <a:off x="4912242" y="2540361"/>
            <a:ext cx="6729828" cy="2523768"/>
          </a:xfrm>
          <a:prstGeom prst="rect">
            <a:avLst/>
          </a:prstGeom>
          <a:solidFill>
            <a:srgbClr val="002060"/>
          </a:solidFill>
        </p:spPr>
        <p:txBody>
          <a:bodyPr wrap="square" rtlCol="0">
            <a:spAutoFit/>
          </a:bodyPr>
          <a:lstStyle>
            <a:defPPr>
              <a:defRPr lang="en-US"/>
            </a:defPPr>
            <a:lvl1pPr marL="342900" indent="-342900">
              <a:buAutoNum type="arabicPeriod"/>
              <a:defRPr sz="1600" b="1">
                <a:solidFill>
                  <a:schemeClr val="bg1"/>
                </a:solidFill>
                <a:latin typeface="+mj-lt"/>
              </a:defRPr>
            </a:lvl1pPr>
          </a:lstStyle>
          <a:p>
            <a:pPr algn="just"/>
            <a:r>
              <a:rPr lang="en-US" sz="1400" b="0" dirty="0">
                <a:latin typeface="Avenir Book" panose="02000503020000020003"/>
              </a:rPr>
              <a:t>Service Frequency: This is the delay between consecutive VH sessions.</a:t>
            </a:r>
          </a:p>
          <a:p>
            <a:pPr algn="just"/>
            <a:endParaRPr lang="en-US" sz="1400" b="0" dirty="0">
              <a:latin typeface="Avenir Book" panose="02000503020000020003"/>
            </a:endParaRPr>
          </a:p>
          <a:p>
            <a:pPr algn="just"/>
            <a:r>
              <a:rPr lang="en-US" sz="1400" b="0" dirty="0">
                <a:latin typeface="Avenir Book" panose="02000503020000020003"/>
              </a:rPr>
              <a:t>Run as Service: Check this option if the VH must run.</a:t>
            </a:r>
          </a:p>
          <a:p>
            <a:pPr algn="just"/>
            <a:endParaRPr lang="en-US" sz="1400" b="0" dirty="0">
              <a:latin typeface="Avenir Book" panose="02000503020000020003"/>
            </a:endParaRPr>
          </a:p>
          <a:p>
            <a:pPr algn="just"/>
            <a:r>
              <a:rPr lang="en-US" sz="1400" b="0" dirty="0">
                <a:latin typeface="Avenir Book" panose="02000503020000020003"/>
              </a:rPr>
              <a:t>Connection Retry Option: </a:t>
            </a:r>
            <a:r>
              <a:rPr lang="en-IN" sz="1400" b="0" dirty="0">
                <a:latin typeface="Avenir Book" panose="02000503020000020003"/>
              </a:rPr>
              <a:t>If Smart Device or Wellington does not connect in one try then it’s used.</a:t>
            </a:r>
            <a:endParaRPr lang="en-US" sz="1400" b="0" dirty="0">
              <a:latin typeface="Avenir Book" panose="02000503020000020003"/>
            </a:endParaRPr>
          </a:p>
          <a:p>
            <a:pPr algn="just"/>
            <a:endParaRPr lang="en-US" sz="1400" b="0" dirty="0">
              <a:latin typeface="Avenir Book" panose="02000503020000020003"/>
            </a:endParaRPr>
          </a:p>
          <a:p>
            <a:pPr algn="just"/>
            <a:r>
              <a:rPr lang="en-US" sz="1400" b="0" dirty="0">
                <a:latin typeface="Avenir Book" panose="02000503020000020003"/>
              </a:rPr>
              <a:t>Use GPS Service: Check this option if the GPS service must be used to capture the location of the user.</a:t>
            </a:r>
          </a:p>
          <a:p>
            <a:pPr algn="just"/>
            <a:endParaRPr lang="en-US" sz="1400" b="0" dirty="0">
              <a:latin typeface="Avenir Book" panose="02000503020000020003"/>
            </a:endParaRPr>
          </a:p>
          <a:p>
            <a:pPr algn="just"/>
            <a:r>
              <a:rPr lang="en-US" sz="1400" b="0" dirty="0">
                <a:latin typeface="Avenir Book" panose="02000503020000020003"/>
              </a:rPr>
              <a:t>Working Hours: </a:t>
            </a:r>
            <a:r>
              <a:rPr lang="en-IN" sz="1400" b="0" dirty="0">
                <a:latin typeface="Avenir Book" panose="02000503020000020003"/>
              </a:rPr>
              <a:t>VH will work during defined working hours.</a:t>
            </a:r>
            <a:endParaRPr lang="en-US" sz="1400" b="0" dirty="0">
              <a:latin typeface="Avenir Book" panose="02000503020000020003"/>
            </a:endParaRPr>
          </a:p>
        </p:txBody>
      </p:sp>
      <p:grpSp>
        <p:nvGrpSpPr>
          <p:cNvPr id="26" name="Group 25">
            <a:extLst>
              <a:ext uri="{FF2B5EF4-FFF2-40B4-BE49-F238E27FC236}">
                <a16:creationId xmlns:a16="http://schemas.microsoft.com/office/drawing/2014/main" id="{FAF51BB3-881D-2622-F10B-5BC46C5A57FE}"/>
              </a:ext>
            </a:extLst>
          </p:cNvPr>
          <p:cNvGrpSpPr/>
          <p:nvPr/>
        </p:nvGrpSpPr>
        <p:grpSpPr>
          <a:xfrm>
            <a:off x="1303102" y="1987977"/>
            <a:ext cx="2611744" cy="3888824"/>
            <a:chOff x="1303102" y="1987977"/>
            <a:chExt cx="2611744" cy="3888824"/>
          </a:xfrm>
        </p:grpSpPr>
        <p:pic>
          <p:nvPicPr>
            <p:cNvPr id="23" name="Picture 22">
              <a:extLst>
                <a:ext uri="{FF2B5EF4-FFF2-40B4-BE49-F238E27FC236}">
                  <a16:creationId xmlns:a16="http://schemas.microsoft.com/office/drawing/2014/main" id="{0E9CA27D-9CED-C978-16BC-3F3B302CCF1B}"/>
                </a:ext>
              </a:extLst>
            </p:cNvPr>
            <p:cNvPicPr>
              <a:picLocks noChangeAspect="1"/>
            </p:cNvPicPr>
            <p:nvPr/>
          </p:nvPicPr>
          <p:blipFill>
            <a:blip r:embed="rId4"/>
            <a:srcRect/>
            <a:stretch/>
          </p:blipFill>
          <p:spPr>
            <a:xfrm>
              <a:off x="1704360" y="1987977"/>
              <a:ext cx="1794404" cy="3888824"/>
            </a:xfrm>
            <a:prstGeom prst="rect">
              <a:avLst/>
            </a:prstGeom>
            <a:ln w="28575">
              <a:solidFill>
                <a:srgbClr val="002060"/>
              </a:solidFill>
            </a:ln>
          </p:spPr>
        </p:pic>
        <p:sp>
          <p:nvSpPr>
            <p:cNvPr id="6" name="Teardrop 5">
              <a:extLst>
                <a:ext uri="{FF2B5EF4-FFF2-40B4-BE49-F238E27FC236}">
                  <a16:creationId xmlns:a16="http://schemas.microsoft.com/office/drawing/2014/main" id="{34E0C227-6E31-4E77-615F-3FA56A90FE6C}"/>
                </a:ext>
              </a:extLst>
            </p:cNvPr>
            <p:cNvSpPr/>
            <p:nvPr/>
          </p:nvSpPr>
          <p:spPr>
            <a:xfrm>
              <a:off x="1303102" y="2441544"/>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8" name="Teardrop 7">
              <a:extLst>
                <a:ext uri="{FF2B5EF4-FFF2-40B4-BE49-F238E27FC236}">
                  <a16:creationId xmlns:a16="http://schemas.microsoft.com/office/drawing/2014/main" id="{14F939A8-3C48-0336-A158-97678D471BE8}"/>
                </a:ext>
              </a:extLst>
            </p:cNvPr>
            <p:cNvSpPr/>
            <p:nvPr/>
          </p:nvSpPr>
          <p:spPr>
            <a:xfrm>
              <a:off x="1303103" y="3802245"/>
              <a:ext cx="401257" cy="367873"/>
            </a:xfrm>
            <a:prstGeom prst="teardrop">
              <a:avLst/>
            </a:prstGeom>
            <a:solidFill>
              <a:srgbClr val="002060"/>
            </a:solidFill>
          </p:spPr>
          <p:txBody>
            <a:bodyPr wrap="square" rtlCol="0">
              <a:spAutoFit/>
            </a:bodyPr>
            <a:lstStyle/>
            <a:p>
              <a:r>
                <a:rPr lang="en-US" sz="1100" b="1" dirty="0">
                  <a:solidFill>
                    <a:schemeClr val="bg1"/>
                  </a:solidFill>
                  <a:latin typeface="+mj-lt"/>
                </a:rPr>
                <a:t>5</a:t>
              </a:r>
            </a:p>
          </p:txBody>
        </p:sp>
        <p:sp>
          <p:nvSpPr>
            <p:cNvPr id="12" name="Teardrop 11">
              <a:extLst>
                <a:ext uri="{FF2B5EF4-FFF2-40B4-BE49-F238E27FC236}">
                  <a16:creationId xmlns:a16="http://schemas.microsoft.com/office/drawing/2014/main" id="{3862007E-102C-EBF8-CE5D-768E67556691}"/>
                </a:ext>
              </a:extLst>
            </p:cNvPr>
            <p:cNvSpPr/>
            <p:nvPr/>
          </p:nvSpPr>
          <p:spPr>
            <a:xfrm>
              <a:off x="1303102" y="2895111"/>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3</a:t>
              </a:r>
            </a:p>
          </p:txBody>
        </p:sp>
        <p:sp>
          <p:nvSpPr>
            <p:cNvPr id="16" name="Teardrop 15">
              <a:extLst>
                <a:ext uri="{FF2B5EF4-FFF2-40B4-BE49-F238E27FC236}">
                  <a16:creationId xmlns:a16="http://schemas.microsoft.com/office/drawing/2014/main" id="{CD73EEC6-6602-F600-C6AE-D46F78AED4B7}"/>
                </a:ext>
              </a:extLst>
            </p:cNvPr>
            <p:cNvSpPr/>
            <p:nvPr/>
          </p:nvSpPr>
          <p:spPr>
            <a:xfrm flipH="1">
              <a:off x="3513588" y="2732638"/>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sp>
          <p:nvSpPr>
            <p:cNvPr id="17" name="Right Brace 16">
              <a:extLst>
                <a:ext uri="{FF2B5EF4-FFF2-40B4-BE49-F238E27FC236}">
                  <a16:creationId xmlns:a16="http://schemas.microsoft.com/office/drawing/2014/main" id="{5116BF39-9558-17E7-B147-2E5ECA81074F}"/>
                </a:ext>
              </a:extLst>
            </p:cNvPr>
            <p:cNvSpPr/>
            <p:nvPr/>
          </p:nvSpPr>
          <p:spPr>
            <a:xfrm>
              <a:off x="2688110" y="3407173"/>
              <a:ext cx="810654" cy="367873"/>
            </a:xfrm>
            <a:prstGeom prst="rightBrace">
              <a:avLst>
                <a:gd name="adj1" fmla="val 0"/>
                <a:gd name="adj2" fmla="val 46995"/>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8" name="Teardrop 17">
              <a:extLst>
                <a:ext uri="{FF2B5EF4-FFF2-40B4-BE49-F238E27FC236}">
                  <a16:creationId xmlns:a16="http://schemas.microsoft.com/office/drawing/2014/main" id="{2F684BB7-2128-E07E-340C-0B08CAEEE41C}"/>
                </a:ext>
              </a:extLst>
            </p:cNvPr>
            <p:cNvSpPr/>
            <p:nvPr/>
          </p:nvSpPr>
          <p:spPr>
            <a:xfrm flipH="1">
              <a:off x="3513588" y="3564516"/>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4</a:t>
              </a:r>
            </a:p>
          </p:txBody>
        </p:sp>
        <p:cxnSp>
          <p:nvCxnSpPr>
            <p:cNvPr id="20" name="Straight Arrow Connector 19">
              <a:extLst>
                <a:ext uri="{FF2B5EF4-FFF2-40B4-BE49-F238E27FC236}">
                  <a16:creationId xmlns:a16="http://schemas.microsoft.com/office/drawing/2014/main" id="{14576747-337C-B956-A641-5B45EEC2E264}"/>
                </a:ext>
              </a:extLst>
            </p:cNvPr>
            <p:cNvCxnSpPr>
              <a:cxnSpLocks/>
            </p:cNvCxnSpPr>
            <p:nvPr/>
          </p:nvCxnSpPr>
          <p:spPr>
            <a:xfrm flipH="1">
              <a:off x="2345271" y="2763931"/>
              <a:ext cx="1168317"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4183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5D4AE-389E-6D6A-E26E-76C57386486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D31F30B-60D7-B373-E29F-FDAD7310BD1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7438E71-E53C-F8F2-A9A2-D242CE09198E}"/>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25ACFD11-C041-1E69-2E2A-D23081D306C1}"/>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VIRTUAL HUB - NOTIFICATION SETTINGS</a:t>
            </a:r>
          </a:p>
        </p:txBody>
      </p:sp>
      <p:sp>
        <p:nvSpPr>
          <p:cNvPr id="4" name="TextBox 3">
            <a:extLst>
              <a:ext uri="{FF2B5EF4-FFF2-40B4-BE49-F238E27FC236}">
                <a16:creationId xmlns:a16="http://schemas.microsoft.com/office/drawing/2014/main" id="{B69960A4-1248-5B48-A074-73E00C6C3B59}"/>
              </a:ext>
            </a:extLst>
          </p:cNvPr>
          <p:cNvSpPr txBox="1"/>
          <p:nvPr/>
        </p:nvSpPr>
        <p:spPr>
          <a:xfrm>
            <a:off x="4547612" y="2993670"/>
            <a:ext cx="6729828" cy="1877437"/>
          </a:xfrm>
          <a:prstGeom prst="rect">
            <a:avLst/>
          </a:prstGeom>
          <a:solidFill>
            <a:srgbClr val="002060"/>
          </a:solidFill>
        </p:spPr>
        <p:txBody>
          <a:bodyPr wrap="square" rtlCol="0">
            <a:spAutoFit/>
          </a:bodyPr>
          <a:lstStyle>
            <a:defPPr>
              <a:defRPr lang="en-US"/>
            </a:defPPr>
            <a:lvl1pPr marL="342900" indent="-342900">
              <a:buAutoNum type="arabicPeriod"/>
              <a:defRPr sz="1600" b="1">
                <a:solidFill>
                  <a:schemeClr val="bg1"/>
                </a:solidFill>
                <a:latin typeface="+mj-lt"/>
              </a:defRPr>
            </a:lvl1pPr>
          </a:lstStyle>
          <a:p>
            <a:pPr algn="just"/>
            <a:r>
              <a:rPr lang="en-US" sz="1400" dirty="0">
                <a:latin typeface="Avenir Book" panose="02000503020000020003"/>
              </a:rPr>
              <a:t>Enable Vibration – </a:t>
            </a:r>
            <a:r>
              <a:rPr lang="en-US" sz="1400" b="0" dirty="0">
                <a:latin typeface="Avenir Book" panose="02000503020000020003"/>
              </a:rPr>
              <a:t>If this option is enabled the user gets notified by vibration once the data download is complete.</a:t>
            </a:r>
          </a:p>
          <a:p>
            <a:pPr algn="just"/>
            <a:endParaRPr lang="en-US" sz="1400" b="0" dirty="0">
              <a:latin typeface="Avenir Book" panose="02000503020000020003"/>
            </a:endParaRPr>
          </a:p>
          <a:p>
            <a:pPr algn="just"/>
            <a:r>
              <a:rPr lang="en-US" sz="1400" dirty="0">
                <a:latin typeface="Avenir Book" panose="02000503020000020003"/>
              </a:rPr>
              <a:t>Enable Notification Sound– </a:t>
            </a:r>
            <a:r>
              <a:rPr lang="en-US" sz="1400" b="0" dirty="0">
                <a:latin typeface="Avenir Book" panose="02000503020000020003"/>
              </a:rPr>
              <a:t>If this option is enabled the user gets notified by a sound once the data download is complete.</a:t>
            </a:r>
          </a:p>
          <a:p>
            <a:pPr algn="just"/>
            <a:endParaRPr lang="en-US" sz="1400" dirty="0">
              <a:latin typeface="Avenir Book" panose="02000503020000020003"/>
            </a:endParaRPr>
          </a:p>
          <a:p>
            <a:pPr marL="0" indent="0" algn="just">
              <a:buNone/>
            </a:pPr>
            <a:r>
              <a:rPr lang="en-US" sz="1400" dirty="0">
                <a:latin typeface="Avenir Book" panose="02000503020000020003"/>
              </a:rPr>
              <a:t>Notification enables the person collecting the data to identify the data download completion without checking the device manually.</a:t>
            </a:r>
          </a:p>
        </p:txBody>
      </p:sp>
      <p:grpSp>
        <p:nvGrpSpPr>
          <p:cNvPr id="26" name="Group 25">
            <a:extLst>
              <a:ext uri="{FF2B5EF4-FFF2-40B4-BE49-F238E27FC236}">
                <a16:creationId xmlns:a16="http://schemas.microsoft.com/office/drawing/2014/main" id="{F5941C6E-18C5-3245-D8AE-EA30CC9B94B9}"/>
              </a:ext>
            </a:extLst>
          </p:cNvPr>
          <p:cNvGrpSpPr/>
          <p:nvPr/>
        </p:nvGrpSpPr>
        <p:grpSpPr>
          <a:xfrm>
            <a:off x="1288278" y="1987977"/>
            <a:ext cx="2626568" cy="3888824"/>
            <a:chOff x="1288278" y="1987977"/>
            <a:chExt cx="2626568" cy="3888824"/>
          </a:xfrm>
        </p:grpSpPr>
        <p:pic>
          <p:nvPicPr>
            <p:cNvPr id="23" name="Picture 22">
              <a:extLst>
                <a:ext uri="{FF2B5EF4-FFF2-40B4-BE49-F238E27FC236}">
                  <a16:creationId xmlns:a16="http://schemas.microsoft.com/office/drawing/2014/main" id="{6E597319-5345-9AED-E1C3-F1E45B8A4CA1}"/>
                </a:ext>
              </a:extLst>
            </p:cNvPr>
            <p:cNvPicPr>
              <a:picLocks noChangeAspect="1"/>
            </p:cNvPicPr>
            <p:nvPr/>
          </p:nvPicPr>
          <p:blipFill>
            <a:blip r:embed="rId4"/>
            <a:srcRect/>
            <a:stretch/>
          </p:blipFill>
          <p:spPr>
            <a:xfrm>
              <a:off x="1704360" y="1987977"/>
              <a:ext cx="1794404" cy="3888824"/>
            </a:xfrm>
            <a:prstGeom prst="rect">
              <a:avLst/>
            </a:prstGeom>
            <a:ln w="28575">
              <a:solidFill>
                <a:srgbClr val="002060"/>
              </a:solidFill>
            </a:ln>
          </p:spPr>
        </p:pic>
        <p:sp>
          <p:nvSpPr>
            <p:cNvPr id="6" name="Teardrop 5">
              <a:extLst>
                <a:ext uri="{FF2B5EF4-FFF2-40B4-BE49-F238E27FC236}">
                  <a16:creationId xmlns:a16="http://schemas.microsoft.com/office/drawing/2014/main" id="{C1E6673D-A628-B530-FB8E-52D054A97BA7}"/>
                </a:ext>
              </a:extLst>
            </p:cNvPr>
            <p:cNvSpPr/>
            <p:nvPr/>
          </p:nvSpPr>
          <p:spPr>
            <a:xfrm>
              <a:off x="1288278" y="3183224"/>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9" name="Teardrop 8">
              <a:extLst>
                <a:ext uri="{FF2B5EF4-FFF2-40B4-BE49-F238E27FC236}">
                  <a16:creationId xmlns:a16="http://schemas.microsoft.com/office/drawing/2014/main" id="{5F2C24E0-C443-484E-37F4-FBDF12B945E7}"/>
                </a:ext>
              </a:extLst>
            </p:cNvPr>
            <p:cNvSpPr/>
            <p:nvPr/>
          </p:nvSpPr>
          <p:spPr>
            <a:xfrm flipH="1">
              <a:off x="3513588" y="3377974"/>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grpSp>
    </p:spTree>
    <p:extLst>
      <p:ext uri="{BB962C8B-B14F-4D97-AF65-F5344CB8AC3E}">
        <p14:creationId xmlns:p14="http://schemas.microsoft.com/office/powerpoint/2010/main" val="3139133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DF4D-B1AC-0C9A-9EBE-4216ED998DD6}"/>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F5EBC31-F0F3-FFD6-3C5C-0B7D40F1135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8A75FEA-1C00-1B9E-BB55-C30897CD7EA9}"/>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B1B7D899-9AB1-9B8D-860A-4B308C3EF086}"/>
              </a:ext>
            </a:extLst>
          </p:cNvPr>
          <p:cNvSpPr>
            <a:spLocks noGrp="1"/>
          </p:cNvSpPr>
          <p:nvPr>
            <p:ph type="title"/>
          </p:nvPr>
        </p:nvSpPr>
        <p:spPr>
          <a:xfrm>
            <a:off x="471947" y="152179"/>
            <a:ext cx="10275589" cy="539915"/>
          </a:xfrm>
        </p:spPr>
        <p:txBody>
          <a:bodyPr>
            <a:normAutofit/>
          </a:bodyPr>
          <a:lstStyle/>
          <a:p>
            <a:r>
              <a:rPr lang="en-US" sz="3200" b="1" dirty="0">
                <a:solidFill>
                  <a:srgbClr val="002060"/>
                </a:solidFill>
                <a:latin typeface="Avenir Black" panose="02000503020000020003" pitchFamily="2" charset="0"/>
              </a:rPr>
              <a:t>VH SCREEN – DATA DOWNLOAD ACCESS</a:t>
            </a:r>
          </a:p>
        </p:txBody>
      </p:sp>
      <p:sp>
        <p:nvSpPr>
          <p:cNvPr id="5" name="TextBox 4">
            <a:extLst>
              <a:ext uri="{FF2B5EF4-FFF2-40B4-BE49-F238E27FC236}">
                <a16:creationId xmlns:a16="http://schemas.microsoft.com/office/drawing/2014/main" id="{BB0CD32D-24DA-22F6-AE83-A8E3A183036C}"/>
              </a:ext>
            </a:extLst>
          </p:cNvPr>
          <p:cNvSpPr txBox="1"/>
          <p:nvPr/>
        </p:nvSpPr>
        <p:spPr>
          <a:xfrm>
            <a:off x="5526420" y="4922306"/>
            <a:ext cx="5576553" cy="523220"/>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Avenir Book" panose="02000503020000020003"/>
              </a:rPr>
              <a:t>Select here to access the virtual hub screen, all the VH activities can be monitored here on this screen.</a:t>
            </a:r>
          </a:p>
        </p:txBody>
      </p:sp>
      <p:sp>
        <p:nvSpPr>
          <p:cNvPr id="7" name="TextBox 6">
            <a:extLst>
              <a:ext uri="{FF2B5EF4-FFF2-40B4-BE49-F238E27FC236}">
                <a16:creationId xmlns:a16="http://schemas.microsoft.com/office/drawing/2014/main" id="{319FF908-8BBA-E525-B8D6-DB88A6159C13}"/>
              </a:ext>
            </a:extLst>
          </p:cNvPr>
          <p:cNvSpPr txBox="1"/>
          <p:nvPr/>
        </p:nvSpPr>
        <p:spPr>
          <a:xfrm>
            <a:off x="5526420" y="2555257"/>
            <a:ext cx="5576553" cy="307777"/>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IN" sz="1400" dirty="0">
                <a:latin typeface="Avenir Book" panose="02000503020000020003"/>
              </a:rPr>
              <a:t>Application data downloading from Smart Device’s and Upload.</a:t>
            </a:r>
            <a:endParaRPr lang="en-US" sz="1400" dirty="0">
              <a:latin typeface="Avenir Book" panose="02000503020000020003"/>
            </a:endParaRPr>
          </a:p>
        </p:txBody>
      </p:sp>
      <p:cxnSp>
        <p:nvCxnSpPr>
          <p:cNvPr id="8" name="Straight Arrow Connector 7">
            <a:extLst>
              <a:ext uri="{FF2B5EF4-FFF2-40B4-BE49-F238E27FC236}">
                <a16:creationId xmlns:a16="http://schemas.microsoft.com/office/drawing/2014/main" id="{8AB407BA-EB9A-420A-6CBE-766DE292C2CA}"/>
              </a:ext>
            </a:extLst>
          </p:cNvPr>
          <p:cNvCxnSpPr>
            <a:cxnSpLocks/>
            <a:stCxn id="7" idx="1"/>
          </p:cNvCxnSpPr>
          <p:nvPr/>
        </p:nvCxnSpPr>
        <p:spPr>
          <a:xfrm flipH="1">
            <a:off x="2795183" y="2709146"/>
            <a:ext cx="2731237" cy="15388"/>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6ADD8F80-01AE-DFEC-72BD-EC3A9CD5B490}"/>
              </a:ext>
            </a:extLst>
          </p:cNvPr>
          <p:cNvCxnSpPr>
            <a:cxnSpLocks/>
            <a:stCxn id="12" idx="3"/>
            <a:endCxn id="5" idx="1"/>
          </p:cNvCxnSpPr>
          <p:nvPr/>
        </p:nvCxnSpPr>
        <p:spPr>
          <a:xfrm flipV="1">
            <a:off x="3300643" y="5183916"/>
            <a:ext cx="2225777" cy="527076"/>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077177-51A0-616E-D4C7-99F3CEB46BC9}"/>
              </a:ext>
            </a:extLst>
          </p:cNvPr>
          <p:cNvGrpSpPr/>
          <p:nvPr/>
        </p:nvGrpSpPr>
        <p:grpSpPr>
          <a:xfrm>
            <a:off x="1704360" y="1987977"/>
            <a:ext cx="1794403" cy="3888824"/>
            <a:chOff x="1704360" y="1987977"/>
            <a:chExt cx="1794403" cy="3888824"/>
          </a:xfrm>
        </p:grpSpPr>
        <p:pic>
          <p:nvPicPr>
            <p:cNvPr id="23" name="Picture 22">
              <a:extLst>
                <a:ext uri="{FF2B5EF4-FFF2-40B4-BE49-F238E27FC236}">
                  <a16:creationId xmlns:a16="http://schemas.microsoft.com/office/drawing/2014/main" id="{C9C1F514-69FD-A3F0-1A41-F9CAEEE2F75E}"/>
                </a:ext>
              </a:extLst>
            </p:cNvPr>
            <p:cNvPicPr>
              <a:picLocks noChangeAspect="1"/>
            </p:cNvPicPr>
            <p:nvPr/>
          </p:nvPicPr>
          <p:blipFill>
            <a:blip r:embed="rId4"/>
            <a:srcRect/>
            <a:stretch/>
          </p:blipFill>
          <p:spPr>
            <a:xfrm>
              <a:off x="1704360" y="1987977"/>
              <a:ext cx="1794403" cy="3888824"/>
            </a:xfrm>
            <a:prstGeom prst="rect">
              <a:avLst/>
            </a:prstGeom>
            <a:ln w="28575">
              <a:solidFill>
                <a:srgbClr val="002060"/>
              </a:solidFill>
            </a:ln>
          </p:spPr>
        </p:pic>
        <p:sp>
          <p:nvSpPr>
            <p:cNvPr id="12" name="Rectangle 11">
              <a:extLst>
                <a:ext uri="{FF2B5EF4-FFF2-40B4-BE49-F238E27FC236}">
                  <a16:creationId xmlns:a16="http://schemas.microsoft.com/office/drawing/2014/main" id="{088BC36D-63EE-7B45-A263-65E85A67B2CF}"/>
                </a:ext>
              </a:extLst>
            </p:cNvPr>
            <p:cNvSpPr/>
            <p:nvPr/>
          </p:nvSpPr>
          <p:spPr>
            <a:xfrm>
              <a:off x="3087917" y="5596692"/>
              <a:ext cx="212726"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38676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AD10F-255B-FABC-744C-6A672DD335B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62339A7-2B4B-0B9F-B764-72C365B089AE}"/>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65D8CF7-B138-317C-E4EE-229C3185C92F}"/>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4B9E59CD-7A50-A8E3-96AB-C5806C422C3E}"/>
              </a:ext>
            </a:extLst>
          </p:cNvPr>
          <p:cNvSpPr>
            <a:spLocks noGrp="1"/>
          </p:cNvSpPr>
          <p:nvPr>
            <p:ph type="title"/>
          </p:nvPr>
        </p:nvSpPr>
        <p:spPr>
          <a:xfrm>
            <a:off x="471947" y="152179"/>
            <a:ext cx="10275589" cy="539915"/>
          </a:xfrm>
        </p:spPr>
        <p:txBody>
          <a:bodyPr>
            <a:normAutofit/>
          </a:bodyPr>
          <a:lstStyle/>
          <a:p>
            <a:r>
              <a:rPr lang="en-US" sz="3200" b="1" dirty="0">
                <a:solidFill>
                  <a:srgbClr val="002060"/>
                </a:solidFill>
                <a:latin typeface="Avenir Black" panose="02000503020000020003" pitchFamily="2" charset="0"/>
              </a:rPr>
              <a:t>VH SCREEN - COMPONENTS</a:t>
            </a:r>
          </a:p>
        </p:txBody>
      </p:sp>
      <p:grpSp>
        <p:nvGrpSpPr>
          <p:cNvPr id="20" name="Group 19">
            <a:extLst>
              <a:ext uri="{FF2B5EF4-FFF2-40B4-BE49-F238E27FC236}">
                <a16:creationId xmlns:a16="http://schemas.microsoft.com/office/drawing/2014/main" id="{D07F285F-FA34-CC35-C749-0E841C3ACF9C}"/>
              </a:ext>
            </a:extLst>
          </p:cNvPr>
          <p:cNvGrpSpPr/>
          <p:nvPr/>
        </p:nvGrpSpPr>
        <p:grpSpPr>
          <a:xfrm>
            <a:off x="1682114" y="1987977"/>
            <a:ext cx="1843405" cy="3888824"/>
            <a:chOff x="1682114" y="1987977"/>
            <a:chExt cx="1843405" cy="3888824"/>
          </a:xfrm>
        </p:grpSpPr>
        <p:pic>
          <p:nvPicPr>
            <p:cNvPr id="23" name="Picture 22">
              <a:extLst>
                <a:ext uri="{FF2B5EF4-FFF2-40B4-BE49-F238E27FC236}">
                  <a16:creationId xmlns:a16="http://schemas.microsoft.com/office/drawing/2014/main" id="{D63863BA-5F15-CED2-8860-DCE8ECFC26E1}"/>
                </a:ext>
              </a:extLst>
            </p:cNvPr>
            <p:cNvPicPr>
              <a:picLocks noChangeAspect="1"/>
            </p:cNvPicPr>
            <p:nvPr/>
          </p:nvPicPr>
          <p:blipFill>
            <a:blip r:embed="rId4"/>
            <a:srcRect/>
            <a:stretch/>
          </p:blipFill>
          <p:spPr>
            <a:xfrm>
              <a:off x="1704360" y="1987977"/>
              <a:ext cx="1794403" cy="3888824"/>
            </a:xfrm>
            <a:prstGeom prst="rect">
              <a:avLst/>
            </a:prstGeom>
            <a:ln w="28575">
              <a:solidFill>
                <a:srgbClr val="002060"/>
              </a:solidFill>
            </a:ln>
          </p:spPr>
        </p:pic>
        <p:sp>
          <p:nvSpPr>
            <p:cNvPr id="12" name="Rectangle 11">
              <a:extLst>
                <a:ext uri="{FF2B5EF4-FFF2-40B4-BE49-F238E27FC236}">
                  <a16:creationId xmlns:a16="http://schemas.microsoft.com/office/drawing/2014/main" id="{490BC9E9-F3EB-485F-972E-4E7ECEEAE37E}"/>
                </a:ext>
              </a:extLst>
            </p:cNvPr>
            <p:cNvSpPr/>
            <p:nvPr/>
          </p:nvSpPr>
          <p:spPr>
            <a:xfrm>
              <a:off x="1682114" y="5216926"/>
              <a:ext cx="1843405" cy="2821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09400A-E780-9518-AEC1-4D72B537FA3F}"/>
                </a:ext>
              </a:extLst>
            </p:cNvPr>
            <p:cNvSpPr/>
            <p:nvPr/>
          </p:nvSpPr>
          <p:spPr>
            <a:xfrm>
              <a:off x="1682114" y="2383938"/>
              <a:ext cx="1843405" cy="93838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C7A69912-5C52-FC80-C65C-7D89919FF6D5}"/>
              </a:ext>
            </a:extLst>
          </p:cNvPr>
          <p:cNvSpPr txBox="1"/>
          <p:nvPr/>
        </p:nvSpPr>
        <p:spPr>
          <a:xfrm>
            <a:off x="4965173" y="5201155"/>
            <a:ext cx="5760416" cy="307777"/>
          </a:xfrm>
          <a:prstGeom prst="rect">
            <a:avLst/>
          </a:prstGeom>
          <a:solidFill>
            <a:srgbClr val="002060"/>
          </a:solidFill>
        </p:spPr>
        <p:txBody>
          <a:bodyPr wrap="square" rtlCol="0">
            <a:spAutoFit/>
          </a:bodyPr>
          <a:lstStyle>
            <a:defPPr>
              <a:defRPr lang="en-US"/>
            </a:defPPr>
            <a:lvl1pPr algn="just">
              <a:defRPr sz="1600" b="1">
                <a:solidFill>
                  <a:schemeClr val="bg1"/>
                </a:solidFill>
                <a:latin typeface="+mj-lt"/>
              </a:defRPr>
            </a:lvl1pPr>
          </a:lstStyle>
          <a:p>
            <a:r>
              <a:rPr lang="en-US" sz="1400" dirty="0">
                <a:latin typeface="Avenir Book" panose="02000503020000020003"/>
              </a:rPr>
              <a:t>Sync now can be selected to force a manual sync using the virtual hub</a:t>
            </a:r>
          </a:p>
        </p:txBody>
      </p:sp>
      <p:sp>
        <p:nvSpPr>
          <p:cNvPr id="9" name="TextBox 8">
            <a:extLst>
              <a:ext uri="{FF2B5EF4-FFF2-40B4-BE49-F238E27FC236}">
                <a16:creationId xmlns:a16="http://schemas.microsoft.com/office/drawing/2014/main" id="{E0C4642A-19E6-4384-0C75-DC33BD13CDA6}"/>
              </a:ext>
            </a:extLst>
          </p:cNvPr>
          <p:cNvSpPr txBox="1"/>
          <p:nvPr/>
        </p:nvSpPr>
        <p:spPr>
          <a:xfrm>
            <a:off x="4978551" y="2591518"/>
            <a:ext cx="5760416" cy="523220"/>
          </a:xfrm>
          <a:prstGeom prst="rect">
            <a:avLst/>
          </a:prstGeom>
          <a:solidFill>
            <a:srgbClr val="002060"/>
          </a:solidFill>
        </p:spPr>
        <p:txBody>
          <a:bodyPr wrap="square" rtlCol="0">
            <a:spAutoFit/>
          </a:bodyPr>
          <a:lstStyle/>
          <a:p>
            <a:pPr algn="just"/>
            <a:r>
              <a:rPr lang="en-US" sz="1400" b="1" dirty="0">
                <a:solidFill>
                  <a:schemeClr val="bg1"/>
                </a:solidFill>
                <a:latin typeface="Avenir Book" panose="02000503020000020003"/>
              </a:rPr>
              <a:t>This screen displays the devices being connected and the VH data download and upload activities can be monitored here.</a:t>
            </a:r>
            <a:endParaRPr lang="en-US" sz="1400" dirty="0">
              <a:solidFill>
                <a:schemeClr val="bg1"/>
              </a:solidFill>
              <a:latin typeface="Avenir Book" panose="02000503020000020003"/>
            </a:endParaRPr>
          </a:p>
        </p:txBody>
      </p:sp>
      <p:cxnSp>
        <p:nvCxnSpPr>
          <p:cNvPr id="13" name="Straight Arrow Connector 12">
            <a:extLst>
              <a:ext uri="{FF2B5EF4-FFF2-40B4-BE49-F238E27FC236}">
                <a16:creationId xmlns:a16="http://schemas.microsoft.com/office/drawing/2014/main" id="{5BE3766E-A5C7-D9CA-8F98-B1BCD40591B8}"/>
              </a:ext>
            </a:extLst>
          </p:cNvPr>
          <p:cNvCxnSpPr>
            <a:cxnSpLocks/>
            <a:stCxn id="12" idx="3"/>
            <a:endCxn id="6" idx="1"/>
          </p:cNvCxnSpPr>
          <p:nvPr/>
        </p:nvCxnSpPr>
        <p:spPr>
          <a:xfrm flipV="1">
            <a:off x="3525519" y="5355044"/>
            <a:ext cx="1439654" cy="2969"/>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9B560A-DC03-33B2-8E2F-7A3901EC1659}"/>
              </a:ext>
            </a:extLst>
          </p:cNvPr>
          <p:cNvCxnSpPr>
            <a:cxnSpLocks/>
            <a:stCxn id="4" idx="3"/>
            <a:endCxn id="9" idx="1"/>
          </p:cNvCxnSpPr>
          <p:nvPr/>
        </p:nvCxnSpPr>
        <p:spPr>
          <a:xfrm flipV="1">
            <a:off x="3525519" y="2853128"/>
            <a:ext cx="1453032" cy="1"/>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084FB0-FA41-3231-EC8F-6EB08E983C85}"/>
              </a:ext>
            </a:extLst>
          </p:cNvPr>
          <p:cNvSpPr txBox="1"/>
          <p:nvPr/>
        </p:nvSpPr>
        <p:spPr>
          <a:xfrm>
            <a:off x="4965172" y="3573171"/>
            <a:ext cx="5760417" cy="1169551"/>
          </a:xfrm>
          <a:prstGeom prst="rect">
            <a:avLst/>
          </a:prstGeom>
          <a:solidFill>
            <a:srgbClr val="002060"/>
          </a:solidFill>
        </p:spPr>
        <p:txBody>
          <a:bodyPr wrap="square" rtlCol="0">
            <a:spAutoFit/>
          </a:bodyPr>
          <a:lstStyle>
            <a:defPPr>
              <a:defRPr lang="en-US"/>
            </a:defPPr>
            <a:lvl1pPr algn="just">
              <a:defRPr sz="1600" b="1">
                <a:solidFill>
                  <a:schemeClr val="bg1"/>
                </a:solidFill>
                <a:latin typeface="+mj-lt"/>
              </a:defRPr>
            </a:lvl1pPr>
          </a:lstStyle>
          <a:p>
            <a:r>
              <a:rPr lang="en-US" sz="1400" dirty="0">
                <a:latin typeface="Avenir Book" panose="02000503020000020003"/>
              </a:rPr>
              <a:t>When the phone application reads all the data from the device it will display as “Data Downloaded And Clock set”. After completing the read data from all the devices, the application will upload data to the cloud. After completion of data upload to the cloud application will give the status "Waiting for next execution".</a:t>
            </a:r>
            <a:endParaRPr lang="en-IN" sz="1400" dirty="0">
              <a:latin typeface="Avenir Book" panose="02000503020000020003"/>
            </a:endParaRPr>
          </a:p>
        </p:txBody>
      </p:sp>
    </p:spTree>
    <p:extLst>
      <p:ext uri="{BB962C8B-B14F-4D97-AF65-F5344CB8AC3E}">
        <p14:creationId xmlns:p14="http://schemas.microsoft.com/office/powerpoint/2010/main" val="203532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46D3-2E6C-5E1F-3BEA-28C6DD67E4A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EEE2602-9A74-2821-F0CA-A8C6D630FF7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E54180B-8790-E901-4480-84222055407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74E8241B-6D03-16E0-23E7-FD4C250EA1C0}"/>
              </a:ext>
            </a:extLst>
          </p:cNvPr>
          <p:cNvSpPr>
            <a:spLocks noGrp="1"/>
          </p:cNvSpPr>
          <p:nvPr>
            <p:ph type="title"/>
          </p:nvPr>
        </p:nvSpPr>
        <p:spPr>
          <a:xfrm>
            <a:off x="471947" y="152179"/>
            <a:ext cx="10275589" cy="539915"/>
          </a:xfrm>
        </p:spPr>
        <p:txBody>
          <a:bodyPr>
            <a:normAutofit/>
          </a:bodyPr>
          <a:lstStyle/>
          <a:p>
            <a:r>
              <a:rPr lang="en-US" sz="3200" b="1" dirty="0">
                <a:solidFill>
                  <a:srgbClr val="002060"/>
                </a:solidFill>
                <a:latin typeface="Avenir Black" panose="02000503020000020003" pitchFamily="2" charset="0"/>
              </a:rPr>
              <a:t>VH SCREEN - NOTIFICATION</a:t>
            </a:r>
          </a:p>
        </p:txBody>
      </p:sp>
      <p:pic>
        <p:nvPicPr>
          <p:cNvPr id="23" name="Picture 22">
            <a:extLst>
              <a:ext uri="{FF2B5EF4-FFF2-40B4-BE49-F238E27FC236}">
                <a16:creationId xmlns:a16="http://schemas.microsoft.com/office/drawing/2014/main" id="{49B48470-B08A-9959-5B9C-437C26796A7B}"/>
              </a:ext>
            </a:extLst>
          </p:cNvPr>
          <p:cNvPicPr>
            <a:picLocks noChangeAspect="1"/>
          </p:cNvPicPr>
          <p:nvPr/>
        </p:nvPicPr>
        <p:blipFill>
          <a:blip r:embed="rId4"/>
          <a:srcRect/>
          <a:stretch/>
        </p:blipFill>
        <p:spPr>
          <a:xfrm>
            <a:off x="1704360" y="1987978"/>
            <a:ext cx="1794403" cy="3888822"/>
          </a:xfrm>
          <a:prstGeom prst="rect">
            <a:avLst/>
          </a:prstGeom>
          <a:ln w="28575">
            <a:solidFill>
              <a:srgbClr val="002060"/>
            </a:solidFill>
          </a:ln>
        </p:spPr>
      </p:pic>
      <p:sp>
        <p:nvSpPr>
          <p:cNvPr id="4" name="Rectangle 3">
            <a:extLst>
              <a:ext uri="{FF2B5EF4-FFF2-40B4-BE49-F238E27FC236}">
                <a16:creationId xmlns:a16="http://schemas.microsoft.com/office/drawing/2014/main" id="{38BDF588-1234-D915-8100-811DABD6F63E}"/>
              </a:ext>
            </a:extLst>
          </p:cNvPr>
          <p:cNvSpPr/>
          <p:nvPr/>
        </p:nvSpPr>
        <p:spPr>
          <a:xfrm>
            <a:off x="1724025" y="3154680"/>
            <a:ext cx="1758316" cy="4495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8652C55-62AD-E21E-0EB1-D210BB35BEF6}"/>
              </a:ext>
            </a:extLst>
          </p:cNvPr>
          <p:cNvSpPr txBox="1"/>
          <p:nvPr/>
        </p:nvSpPr>
        <p:spPr>
          <a:xfrm>
            <a:off x="5076873" y="3100473"/>
            <a:ext cx="5760416" cy="523220"/>
          </a:xfrm>
          <a:prstGeom prst="rect">
            <a:avLst/>
          </a:prstGeom>
          <a:solidFill>
            <a:srgbClr val="002060"/>
          </a:solidFill>
        </p:spPr>
        <p:txBody>
          <a:bodyPr wrap="square" rtlCol="0">
            <a:spAutoFit/>
          </a:bodyPr>
          <a:lstStyle/>
          <a:p>
            <a:pPr algn="just"/>
            <a:r>
              <a:rPr lang="en-US" sz="1400" b="1" dirty="0">
                <a:solidFill>
                  <a:schemeClr val="bg1"/>
                </a:solidFill>
                <a:latin typeface="Avenir Book" panose="02000503020000020003"/>
              </a:rPr>
              <a:t>Pull down the notification to check the Virtual Hub service status when the application runs in the background.</a:t>
            </a:r>
          </a:p>
        </p:txBody>
      </p:sp>
      <p:cxnSp>
        <p:nvCxnSpPr>
          <p:cNvPr id="14" name="Straight Arrow Connector 13">
            <a:extLst>
              <a:ext uri="{FF2B5EF4-FFF2-40B4-BE49-F238E27FC236}">
                <a16:creationId xmlns:a16="http://schemas.microsoft.com/office/drawing/2014/main" id="{AC7D46FD-1B64-F413-90E0-18F32BC6A018}"/>
              </a:ext>
            </a:extLst>
          </p:cNvPr>
          <p:cNvCxnSpPr>
            <a:cxnSpLocks/>
            <a:stCxn id="4" idx="3"/>
            <a:endCxn id="9" idx="1"/>
          </p:cNvCxnSpPr>
          <p:nvPr/>
        </p:nvCxnSpPr>
        <p:spPr>
          <a:xfrm flipV="1">
            <a:off x="3482341" y="3362083"/>
            <a:ext cx="1594532" cy="17387"/>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724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0976-2582-5009-8783-09F789E693F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589093B-B1D1-2481-1716-F64C28CB56C9}"/>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DE84E48-6F70-16C2-3309-16E9ABF0AC06}"/>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54A22FAA-2796-6858-C729-7D03290C3E30}"/>
              </a:ext>
            </a:extLst>
          </p:cNvPr>
          <p:cNvSpPr>
            <a:spLocks noGrp="1"/>
          </p:cNvSpPr>
          <p:nvPr>
            <p:ph type="title"/>
          </p:nvPr>
        </p:nvSpPr>
        <p:spPr>
          <a:xfrm>
            <a:off x="530941" y="152179"/>
            <a:ext cx="11234847" cy="539915"/>
          </a:xfrm>
        </p:spPr>
        <p:txBody>
          <a:bodyPr>
            <a:normAutofit/>
          </a:bodyPr>
          <a:lstStyle/>
          <a:p>
            <a:r>
              <a:rPr lang="en-MY" sz="2600" b="1" dirty="0">
                <a:solidFill>
                  <a:srgbClr val="002060"/>
                </a:solidFill>
                <a:latin typeface="Avenir Black" panose="02000503020000020003" pitchFamily="2" charset="0"/>
              </a:rPr>
              <a:t>FIX FAULTY DEVICES</a:t>
            </a:r>
          </a:p>
        </p:txBody>
      </p:sp>
      <p:pic>
        <p:nvPicPr>
          <p:cNvPr id="14" name="Picture 13">
            <a:extLst>
              <a:ext uri="{FF2B5EF4-FFF2-40B4-BE49-F238E27FC236}">
                <a16:creationId xmlns:a16="http://schemas.microsoft.com/office/drawing/2014/main" id="{4E018B88-664D-894E-0E23-1EDFC4CEB2E8}"/>
              </a:ext>
            </a:extLst>
          </p:cNvPr>
          <p:cNvPicPr>
            <a:picLocks noChangeAspect="1"/>
          </p:cNvPicPr>
          <p:nvPr/>
        </p:nvPicPr>
        <p:blipFill>
          <a:blip r:embed="rId4"/>
          <a:srcRect/>
          <a:stretch/>
        </p:blipFill>
        <p:spPr>
          <a:xfrm>
            <a:off x="5198798" y="2055104"/>
            <a:ext cx="1794405" cy="3887877"/>
          </a:xfrm>
          <a:prstGeom prst="rect">
            <a:avLst/>
          </a:prstGeom>
          <a:ln w="28575">
            <a:solidFill>
              <a:srgbClr val="002060"/>
            </a:solidFill>
          </a:ln>
        </p:spPr>
      </p:pic>
      <p:grpSp>
        <p:nvGrpSpPr>
          <p:cNvPr id="18" name="Group 17">
            <a:extLst>
              <a:ext uri="{FF2B5EF4-FFF2-40B4-BE49-F238E27FC236}">
                <a16:creationId xmlns:a16="http://schemas.microsoft.com/office/drawing/2014/main" id="{E7E0D121-8BC0-6839-EB39-65D5929A9ED7}"/>
              </a:ext>
            </a:extLst>
          </p:cNvPr>
          <p:cNvGrpSpPr/>
          <p:nvPr/>
        </p:nvGrpSpPr>
        <p:grpSpPr>
          <a:xfrm>
            <a:off x="1575400" y="2054630"/>
            <a:ext cx="1794404" cy="3888826"/>
            <a:chOff x="782334" y="2054630"/>
            <a:chExt cx="1794404" cy="3888826"/>
          </a:xfrm>
        </p:grpSpPr>
        <p:pic>
          <p:nvPicPr>
            <p:cNvPr id="7" name="Picture 6">
              <a:extLst>
                <a:ext uri="{FF2B5EF4-FFF2-40B4-BE49-F238E27FC236}">
                  <a16:creationId xmlns:a16="http://schemas.microsoft.com/office/drawing/2014/main" id="{4367624F-2A45-F3AC-589A-16D6274788FD}"/>
                </a:ext>
              </a:extLst>
            </p:cNvPr>
            <p:cNvPicPr>
              <a:picLocks noChangeAspect="1"/>
            </p:cNvPicPr>
            <p:nvPr/>
          </p:nvPicPr>
          <p:blipFill>
            <a:blip r:embed="rId5"/>
            <a:srcRect/>
            <a:stretch/>
          </p:blipFill>
          <p:spPr>
            <a:xfrm>
              <a:off x="782334" y="2054630"/>
              <a:ext cx="1794404" cy="3888826"/>
            </a:xfrm>
            <a:prstGeom prst="rect">
              <a:avLst/>
            </a:prstGeom>
            <a:ln w="28575">
              <a:solidFill>
                <a:srgbClr val="002060"/>
              </a:solidFill>
            </a:ln>
          </p:spPr>
        </p:pic>
        <p:sp>
          <p:nvSpPr>
            <p:cNvPr id="13" name="Rectangle 12">
              <a:extLst>
                <a:ext uri="{FF2B5EF4-FFF2-40B4-BE49-F238E27FC236}">
                  <a16:creationId xmlns:a16="http://schemas.microsoft.com/office/drawing/2014/main" id="{81C6F682-2E2B-CC30-B81C-29E707A91913}"/>
                </a:ext>
              </a:extLst>
            </p:cNvPr>
            <p:cNvSpPr/>
            <p:nvPr/>
          </p:nvSpPr>
          <p:spPr>
            <a:xfrm>
              <a:off x="1609158" y="2666751"/>
              <a:ext cx="886134" cy="22639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19" name="Group 18">
            <a:extLst>
              <a:ext uri="{FF2B5EF4-FFF2-40B4-BE49-F238E27FC236}">
                <a16:creationId xmlns:a16="http://schemas.microsoft.com/office/drawing/2014/main" id="{284049BD-6D9E-4BB6-CB27-327ED8014AB6}"/>
              </a:ext>
            </a:extLst>
          </p:cNvPr>
          <p:cNvGrpSpPr/>
          <p:nvPr/>
        </p:nvGrpSpPr>
        <p:grpSpPr>
          <a:xfrm>
            <a:off x="8822196" y="2054630"/>
            <a:ext cx="1794404" cy="3888826"/>
            <a:chOff x="5885764" y="2036110"/>
            <a:chExt cx="1794404" cy="3888826"/>
          </a:xfrm>
        </p:grpSpPr>
        <p:pic>
          <p:nvPicPr>
            <p:cNvPr id="15" name="Picture 14">
              <a:extLst>
                <a:ext uri="{FF2B5EF4-FFF2-40B4-BE49-F238E27FC236}">
                  <a16:creationId xmlns:a16="http://schemas.microsoft.com/office/drawing/2014/main" id="{13AD050D-74D4-CE30-BD29-A97169651B26}"/>
                </a:ext>
              </a:extLst>
            </p:cNvPr>
            <p:cNvPicPr>
              <a:picLocks noChangeAspect="1"/>
            </p:cNvPicPr>
            <p:nvPr/>
          </p:nvPicPr>
          <p:blipFill>
            <a:blip r:embed="rId6"/>
            <a:srcRect/>
            <a:stretch/>
          </p:blipFill>
          <p:spPr>
            <a:xfrm>
              <a:off x="5885764" y="2036110"/>
              <a:ext cx="1794404" cy="3888826"/>
            </a:xfrm>
            <a:prstGeom prst="rect">
              <a:avLst/>
            </a:prstGeom>
            <a:ln w="28575">
              <a:solidFill>
                <a:srgbClr val="002060"/>
              </a:solidFill>
            </a:ln>
          </p:spPr>
        </p:pic>
        <p:sp>
          <p:nvSpPr>
            <p:cNvPr id="9" name="Rectangle 8">
              <a:extLst>
                <a:ext uri="{FF2B5EF4-FFF2-40B4-BE49-F238E27FC236}">
                  <a16:creationId xmlns:a16="http://schemas.microsoft.com/office/drawing/2014/main" id="{F77ED79F-FC85-0125-EE97-8D14F26F346C}"/>
                </a:ext>
              </a:extLst>
            </p:cNvPr>
            <p:cNvSpPr/>
            <p:nvPr/>
          </p:nvSpPr>
          <p:spPr>
            <a:xfrm>
              <a:off x="7117080" y="2742338"/>
              <a:ext cx="525780" cy="2171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
        <p:nvSpPr>
          <p:cNvPr id="17" name="TextBox 16">
            <a:extLst>
              <a:ext uri="{FF2B5EF4-FFF2-40B4-BE49-F238E27FC236}">
                <a16:creationId xmlns:a16="http://schemas.microsoft.com/office/drawing/2014/main" id="{9CF22900-43E7-3EDE-C6A3-F7A1A8E7B5A7}"/>
              </a:ext>
            </a:extLst>
          </p:cNvPr>
          <p:cNvSpPr txBox="1"/>
          <p:nvPr/>
        </p:nvSpPr>
        <p:spPr>
          <a:xfrm>
            <a:off x="530942" y="586814"/>
            <a:ext cx="11234846" cy="1217769"/>
          </a:xfrm>
          <a:prstGeom prst="rect">
            <a:avLst/>
          </a:prstGeom>
          <a:noFill/>
        </p:spPr>
        <p:txBody>
          <a:bodyPr wrap="square">
            <a:spAutoFit/>
          </a:bodyPr>
          <a:lstStyle/>
          <a:p>
            <a:pPr algn="just">
              <a:lnSpc>
                <a:spcPct val="90000"/>
              </a:lnSpc>
              <a:spcBef>
                <a:spcPts val="1000"/>
              </a:spcBef>
            </a:pPr>
            <a:r>
              <a:rPr lang="en-US" dirty="0">
                <a:solidFill>
                  <a:srgbClr val="002060"/>
                </a:solidFill>
                <a:latin typeface="Avenir Book" panose="02000503020000020003"/>
              </a:rPr>
              <a:t>Use CHECK COOLER STATUS to check specific smart device current sensor data, FW version info, and DFU functionality if the latest Firmware is available for the Scanned Cooler.</a:t>
            </a:r>
          </a:p>
          <a:p>
            <a:pPr algn="just">
              <a:lnSpc>
                <a:spcPct val="90000"/>
              </a:lnSpc>
              <a:spcBef>
                <a:spcPts val="1000"/>
              </a:spcBef>
            </a:pPr>
            <a:r>
              <a:rPr lang="en-US" dirty="0">
                <a:solidFill>
                  <a:srgbClr val="002060"/>
                </a:solidFill>
                <a:latin typeface="Avenir Book" panose="02000503020000020003"/>
              </a:rPr>
              <a:t>Users can identify assets by SCAN BARCODE by Cooler SN or Technical ID. The user can also search by ENTER MANUALLY BARCODE of Cooler SN or Technical ID.</a:t>
            </a:r>
          </a:p>
        </p:txBody>
      </p:sp>
    </p:spTree>
    <p:extLst>
      <p:ext uri="{BB962C8B-B14F-4D97-AF65-F5344CB8AC3E}">
        <p14:creationId xmlns:p14="http://schemas.microsoft.com/office/powerpoint/2010/main" val="3357521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00588-833B-76F0-8998-6F19BCBB0C8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AB843C9-F296-F98A-F1BB-4094B9F2D48C}"/>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11927C6F-86EA-FAB0-A2D4-9C584008C31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pic>
        <p:nvPicPr>
          <p:cNvPr id="14" name="Picture 13">
            <a:extLst>
              <a:ext uri="{FF2B5EF4-FFF2-40B4-BE49-F238E27FC236}">
                <a16:creationId xmlns:a16="http://schemas.microsoft.com/office/drawing/2014/main" id="{B28CBECA-D7AC-7264-01FE-B1CEA705DA9F}"/>
              </a:ext>
            </a:extLst>
          </p:cNvPr>
          <p:cNvPicPr>
            <a:picLocks noChangeAspect="1"/>
          </p:cNvPicPr>
          <p:nvPr/>
        </p:nvPicPr>
        <p:blipFill>
          <a:blip r:embed="rId4"/>
          <a:srcRect/>
          <a:stretch/>
        </p:blipFill>
        <p:spPr>
          <a:xfrm>
            <a:off x="3709295" y="2054630"/>
            <a:ext cx="1794404" cy="3888824"/>
          </a:xfrm>
          <a:prstGeom prst="rect">
            <a:avLst/>
          </a:prstGeom>
          <a:ln w="28575">
            <a:solidFill>
              <a:srgbClr val="002060"/>
            </a:solidFill>
          </a:ln>
        </p:spPr>
      </p:pic>
      <p:pic>
        <p:nvPicPr>
          <p:cNvPr id="7" name="Picture 6">
            <a:extLst>
              <a:ext uri="{FF2B5EF4-FFF2-40B4-BE49-F238E27FC236}">
                <a16:creationId xmlns:a16="http://schemas.microsoft.com/office/drawing/2014/main" id="{D30B1BC8-2EDD-A972-20D6-B537A819EB5A}"/>
              </a:ext>
            </a:extLst>
          </p:cNvPr>
          <p:cNvPicPr>
            <a:picLocks noChangeAspect="1"/>
          </p:cNvPicPr>
          <p:nvPr/>
        </p:nvPicPr>
        <p:blipFill>
          <a:blip r:embed="rId5"/>
          <a:srcRect/>
          <a:stretch/>
        </p:blipFill>
        <p:spPr>
          <a:xfrm>
            <a:off x="804995" y="2054630"/>
            <a:ext cx="1794404" cy="3888824"/>
          </a:xfrm>
          <a:prstGeom prst="rect">
            <a:avLst/>
          </a:prstGeom>
          <a:ln w="28575">
            <a:solidFill>
              <a:srgbClr val="002060"/>
            </a:solidFill>
          </a:ln>
        </p:spPr>
      </p:pic>
      <p:grpSp>
        <p:nvGrpSpPr>
          <p:cNvPr id="19" name="Group 18">
            <a:extLst>
              <a:ext uri="{FF2B5EF4-FFF2-40B4-BE49-F238E27FC236}">
                <a16:creationId xmlns:a16="http://schemas.microsoft.com/office/drawing/2014/main" id="{BC1994D1-6876-458A-E33A-CBA2DF4E9306}"/>
              </a:ext>
            </a:extLst>
          </p:cNvPr>
          <p:cNvGrpSpPr/>
          <p:nvPr/>
        </p:nvGrpSpPr>
        <p:grpSpPr>
          <a:xfrm>
            <a:off x="9529823" y="2054631"/>
            <a:ext cx="1794404" cy="3888824"/>
            <a:chOff x="5885764" y="2036111"/>
            <a:chExt cx="1794404" cy="3888824"/>
          </a:xfrm>
        </p:grpSpPr>
        <p:pic>
          <p:nvPicPr>
            <p:cNvPr id="15" name="Picture 14">
              <a:extLst>
                <a:ext uri="{FF2B5EF4-FFF2-40B4-BE49-F238E27FC236}">
                  <a16:creationId xmlns:a16="http://schemas.microsoft.com/office/drawing/2014/main" id="{F4D51F43-AE42-C5D9-ECF4-1F239C79DB36}"/>
                </a:ext>
              </a:extLst>
            </p:cNvPr>
            <p:cNvPicPr>
              <a:picLocks noChangeAspect="1"/>
            </p:cNvPicPr>
            <p:nvPr/>
          </p:nvPicPr>
          <p:blipFill>
            <a:blip r:embed="rId6"/>
            <a:srcRect/>
            <a:stretch/>
          </p:blipFill>
          <p:spPr>
            <a:xfrm>
              <a:off x="5885764" y="2036111"/>
              <a:ext cx="1794404" cy="3888824"/>
            </a:xfrm>
            <a:prstGeom prst="rect">
              <a:avLst/>
            </a:prstGeom>
            <a:ln w="28575">
              <a:solidFill>
                <a:srgbClr val="002060"/>
              </a:solidFill>
            </a:ln>
          </p:spPr>
        </p:pic>
        <p:sp>
          <p:nvSpPr>
            <p:cNvPr id="9" name="Rectangle 8">
              <a:extLst>
                <a:ext uri="{FF2B5EF4-FFF2-40B4-BE49-F238E27FC236}">
                  <a16:creationId xmlns:a16="http://schemas.microsoft.com/office/drawing/2014/main" id="{8946D51A-5B1A-EF88-F28B-49B941C96FD4}"/>
                </a:ext>
              </a:extLst>
            </p:cNvPr>
            <p:cNvSpPr/>
            <p:nvPr/>
          </p:nvSpPr>
          <p:spPr>
            <a:xfrm>
              <a:off x="5996202" y="5298724"/>
              <a:ext cx="1683965" cy="31663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
        <p:nvSpPr>
          <p:cNvPr id="17" name="TextBox 16">
            <a:extLst>
              <a:ext uri="{FF2B5EF4-FFF2-40B4-BE49-F238E27FC236}">
                <a16:creationId xmlns:a16="http://schemas.microsoft.com/office/drawing/2014/main" id="{5E0C4D7F-04C8-A3A2-A79A-56547ABB1AC1}"/>
              </a:ext>
            </a:extLst>
          </p:cNvPr>
          <p:cNvSpPr txBox="1"/>
          <p:nvPr/>
        </p:nvSpPr>
        <p:spPr>
          <a:xfrm>
            <a:off x="665854" y="1140084"/>
            <a:ext cx="11234846" cy="590931"/>
          </a:xfrm>
          <a:prstGeom prst="rect">
            <a:avLst/>
          </a:prstGeom>
          <a:noFill/>
        </p:spPr>
        <p:txBody>
          <a:bodyPr wrap="square">
            <a:spAutoFit/>
          </a:bodyPr>
          <a:lstStyle/>
          <a:p>
            <a:pPr algn="just">
              <a:lnSpc>
                <a:spcPct val="90000"/>
              </a:lnSpc>
              <a:spcBef>
                <a:spcPts val="1000"/>
              </a:spcBef>
            </a:pPr>
            <a:r>
              <a:rPr lang="en-US" dirty="0">
                <a:solidFill>
                  <a:srgbClr val="002060"/>
                </a:solidFill>
                <a:latin typeface="Avenir Book" panose="02000503020000020003"/>
              </a:rPr>
              <a:t>The Scanned Device will Corrected with the actual smart device serial number and Upgrade to the Latest Firmware Update if the Update is available and set the device configuration.</a:t>
            </a:r>
          </a:p>
        </p:txBody>
      </p:sp>
      <p:pic>
        <p:nvPicPr>
          <p:cNvPr id="6" name="Picture 5">
            <a:extLst>
              <a:ext uri="{FF2B5EF4-FFF2-40B4-BE49-F238E27FC236}">
                <a16:creationId xmlns:a16="http://schemas.microsoft.com/office/drawing/2014/main" id="{6BFB7C86-A6E2-15D5-35A8-373AB46F20D9}"/>
              </a:ext>
            </a:extLst>
          </p:cNvPr>
          <p:cNvPicPr>
            <a:picLocks noChangeAspect="1"/>
          </p:cNvPicPr>
          <p:nvPr/>
        </p:nvPicPr>
        <p:blipFill>
          <a:blip r:embed="rId7"/>
          <a:srcRect/>
          <a:stretch/>
        </p:blipFill>
        <p:spPr>
          <a:xfrm>
            <a:off x="6619559" y="2054630"/>
            <a:ext cx="1794403" cy="3888824"/>
          </a:xfrm>
          <a:prstGeom prst="rect">
            <a:avLst/>
          </a:prstGeom>
          <a:ln w="28575">
            <a:solidFill>
              <a:srgbClr val="002060"/>
            </a:solidFill>
          </a:ln>
        </p:spPr>
      </p:pic>
    </p:spTree>
    <p:extLst>
      <p:ext uri="{BB962C8B-B14F-4D97-AF65-F5344CB8AC3E}">
        <p14:creationId xmlns:p14="http://schemas.microsoft.com/office/powerpoint/2010/main" val="1654821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23DA1-9FBF-DA42-4F7E-6B4735148DBB}"/>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2F85AB09-1F90-BFBC-EB68-0F473577C24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5ADE8E30-786B-1BB8-D600-452F49C3CBB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860799A7-519B-0850-5710-88FD84865600}"/>
              </a:ext>
            </a:extLst>
          </p:cNvPr>
          <p:cNvSpPr>
            <a:spLocks noGrp="1"/>
          </p:cNvSpPr>
          <p:nvPr>
            <p:ph type="title"/>
          </p:nvPr>
        </p:nvSpPr>
        <p:spPr>
          <a:xfrm>
            <a:off x="530941" y="152179"/>
            <a:ext cx="11234847" cy="539915"/>
          </a:xfrm>
        </p:spPr>
        <p:txBody>
          <a:bodyPr>
            <a:normAutofit/>
          </a:bodyPr>
          <a:lstStyle/>
          <a:p>
            <a:r>
              <a:rPr lang="en-MY" sz="2600" b="1" dirty="0">
                <a:solidFill>
                  <a:srgbClr val="002060"/>
                </a:solidFill>
                <a:latin typeface="Avenir Black" panose="02000503020000020003" pitchFamily="2" charset="0"/>
              </a:rPr>
              <a:t>TEST AND VERIFY</a:t>
            </a:r>
          </a:p>
        </p:txBody>
      </p:sp>
      <p:pic>
        <p:nvPicPr>
          <p:cNvPr id="14" name="Picture 13">
            <a:extLst>
              <a:ext uri="{FF2B5EF4-FFF2-40B4-BE49-F238E27FC236}">
                <a16:creationId xmlns:a16="http://schemas.microsoft.com/office/drawing/2014/main" id="{A5D9AA76-9A81-9E35-9EA8-D4962ED8C05F}"/>
              </a:ext>
            </a:extLst>
          </p:cNvPr>
          <p:cNvPicPr>
            <a:picLocks noChangeAspect="1"/>
          </p:cNvPicPr>
          <p:nvPr/>
        </p:nvPicPr>
        <p:blipFill>
          <a:blip r:embed="rId4"/>
          <a:srcRect/>
          <a:stretch/>
        </p:blipFill>
        <p:spPr>
          <a:xfrm>
            <a:off x="5199017" y="2055104"/>
            <a:ext cx="1793966" cy="3887877"/>
          </a:xfrm>
          <a:prstGeom prst="rect">
            <a:avLst/>
          </a:prstGeom>
          <a:ln w="28575">
            <a:solidFill>
              <a:srgbClr val="002060"/>
            </a:solidFill>
          </a:ln>
        </p:spPr>
      </p:pic>
      <p:grpSp>
        <p:nvGrpSpPr>
          <p:cNvPr id="18" name="Group 17">
            <a:extLst>
              <a:ext uri="{FF2B5EF4-FFF2-40B4-BE49-F238E27FC236}">
                <a16:creationId xmlns:a16="http://schemas.microsoft.com/office/drawing/2014/main" id="{136E29B5-401B-54B1-A2D2-E1533C1E013B}"/>
              </a:ext>
            </a:extLst>
          </p:cNvPr>
          <p:cNvGrpSpPr/>
          <p:nvPr/>
        </p:nvGrpSpPr>
        <p:grpSpPr>
          <a:xfrm>
            <a:off x="1575400" y="2054630"/>
            <a:ext cx="1794404" cy="3888826"/>
            <a:chOff x="782334" y="2054630"/>
            <a:chExt cx="1794404" cy="3888826"/>
          </a:xfrm>
        </p:grpSpPr>
        <p:pic>
          <p:nvPicPr>
            <p:cNvPr id="7" name="Picture 6">
              <a:extLst>
                <a:ext uri="{FF2B5EF4-FFF2-40B4-BE49-F238E27FC236}">
                  <a16:creationId xmlns:a16="http://schemas.microsoft.com/office/drawing/2014/main" id="{A16E2FCE-D30C-9A23-B587-2425A7BE621C}"/>
                </a:ext>
              </a:extLst>
            </p:cNvPr>
            <p:cNvPicPr>
              <a:picLocks noChangeAspect="1"/>
            </p:cNvPicPr>
            <p:nvPr/>
          </p:nvPicPr>
          <p:blipFill>
            <a:blip r:embed="rId5"/>
            <a:srcRect/>
            <a:stretch/>
          </p:blipFill>
          <p:spPr>
            <a:xfrm>
              <a:off x="782334" y="2054630"/>
              <a:ext cx="1794404" cy="3888826"/>
            </a:xfrm>
            <a:prstGeom prst="rect">
              <a:avLst/>
            </a:prstGeom>
            <a:ln w="28575">
              <a:solidFill>
                <a:srgbClr val="002060"/>
              </a:solidFill>
            </a:ln>
          </p:spPr>
        </p:pic>
        <p:sp>
          <p:nvSpPr>
            <p:cNvPr id="13" name="Rectangle 12">
              <a:extLst>
                <a:ext uri="{FF2B5EF4-FFF2-40B4-BE49-F238E27FC236}">
                  <a16:creationId xmlns:a16="http://schemas.microsoft.com/office/drawing/2014/main" id="{ABFE7596-A51A-26C2-CFD7-BA2E7F6F0FD4}"/>
                </a:ext>
              </a:extLst>
            </p:cNvPr>
            <p:cNvSpPr/>
            <p:nvPr/>
          </p:nvSpPr>
          <p:spPr>
            <a:xfrm>
              <a:off x="1620588" y="2879213"/>
              <a:ext cx="886134" cy="22639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19" name="Group 18">
            <a:extLst>
              <a:ext uri="{FF2B5EF4-FFF2-40B4-BE49-F238E27FC236}">
                <a16:creationId xmlns:a16="http://schemas.microsoft.com/office/drawing/2014/main" id="{79E96253-F244-4C3F-81E1-5F47E2477D3A}"/>
              </a:ext>
            </a:extLst>
          </p:cNvPr>
          <p:cNvGrpSpPr/>
          <p:nvPr/>
        </p:nvGrpSpPr>
        <p:grpSpPr>
          <a:xfrm>
            <a:off x="8822196" y="2054631"/>
            <a:ext cx="1794404" cy="3888824"/>
            <a:chOff x="5885764" y="2036111"/>
            <a:chExt cx="1794404" cy="3888824"/>
          </a:xfrm>
        </p:grpSpPr>
        <p:pic>
          <p:nvPicPr>
            <p:cNvPr id="15" name="Picture 14">
              <a:extLst>
                <a:ext uri="{FF2B5EF4-FFF2-40B4-BE49-F238E27FC236}">
                  <a16:creationId xmlns:a16="http://schemas.microsoft.com/office/drawing/2014/main" id="{DE5EC00A-F39D-92D5-F4C2-63FBA05717FB}"/>
                </a:ext>
              </a:extLst>
            </p:cNvPr>
            <p:cNvPicPr>
              <a:picLocks noChangeAspect="1"/>
            </p:cNvPicPr>
            <p:nvPr/>
          </p:nvPicPr>
          <p:blipFill>
            <a:blip r:embed="rId6"/>
            <a:srcRect/>
            <a:stretch/>
          </p:blipFill>
          <p:spPr>
            <a:xfrm>
              <a:off x="5885764" y="2036111"/>
              <a:ext cx="1794404" cy="3888824"/>
            </a:xfrm>
            <a:prstGeom prst="rect">
              <a:avLst/>
            </a:prstGeom>
            <a:ln w="28575">
              <a:solidFill>
                <a:srgbClr val="002060"/>
              </a:solidFill>
            </a:ln>
          </p:spPr>
        </p:pic>
        <p:sp>
          <p:nvSpPr>
            <p:cNvPr id="9" name="Rectangle 8">
              <a:extLst>
                <a:ext uri="{FF2B5EF4-FFF2-40B4-BE49-F238E27FC236}">
                  <a16:creationId xmlns:a16="http://schemas.microsoft.com/office/drawing/2014/main" id="{3373674A-9384-FA3F-7765-025BAD1BD34A}"/>
                </a:ext>
              </a:extLst>
            </p:cNvPr>
            <p:cNvSpPr/>
            <p:nvPr/>
          </p:nvSpPr>
          <p:spPr>
            <a:xfrm>
              <a:off x="7117080" y="2742338"/>
              <a:ext cx="525780" cy="2171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
        <p:nvSpPr>
          <p:cNvPr id="17" name="TextBox 16">
            <a:extLst>
              <a:ext uri="{FF2B5EF4-FFF2-40B4-BE49-F238E27FC236}">
                <a16:creationId xmlns:a16="http://schemas.microsoft.com/office/drawing/2014/main" id="{9AE14E4B-7899-41A9-319F-7E7AFFB9F71D}"/>
              </a:ext>
            </a:extLst>
          </p:cNvPr>
          <p:cNvSpPr txBox="1"/>
          <p:nvPr/>
        </p:nvSpPr>
        <p:spPr>
          <a:xfrm>
            <a:off x="530942" y="586814"/>
            <a:ext cx="11234846" cy="1217769"/>
          </a:xfrm>
          <a:prstGeom prst="rect">
            <a:avLst/>
          </a:prstGeom>
          <a:noFill/>
        </p:spPr>
        <p:txBody>
          <a:bodyPr wrap="square">
            <a:spAutoFit/>
          </a:bodyPr>
          <a:lstStyle/>
          <a:p>
            <a:pPr algn="just">
              <a:lnSpc>
                <a:spcPct val="90000"/>
              </a:lnSpc>
              <a:spcBef>
                <a:spcPts val="1000"/>
              </a:spcBef>
            </a:pPr>
            <a:r>
              <a:rPr lang="en-US" dirty="0">
                <a:solidFill>
                  <a:srgbClr val="002060"/>
                </a:solidFill>
                <a:latin typeface="Avenir Book" panose="02000503020000020003"/>
              </a:rPr>
              <a:t>This feature involves verifying the fixed devices after faulty fix features to verify the ibeacon and Eddystone Advertisement frame values.</a:t>
            </a:r>
          </a:p>
          <a:p>
            <a:pPr algn="just">
              <a:lnSpc>
                <a:spcPct val="90000"/>
              </a:lnSpc>
              <a:spcBef>
                <a:spcPts val="1000"/>
              </a:spcBef>
            </a:pPr>
            <a:r>
              <a:rPr lang="en-US" dirty="0">
                <a:solidFill>
                  <a:srgbClr val="002060"/>
                </a:solidFill>
                <a:latin typeface="Avenir Book" panose="02000503020000020003"/>
              </a:rPr>
              <a:t>Users can identify assets by SCAN BARCODE by Cooler SN or Technical ID. The user can also search by ENTER MANUALLY BARCODE of Cooler SN or Technical ID.</a:t>
            </a:r>
          </a:p>
        </p:txBody>
      </p:sp>
    </p:spTree>
    <p:extLst>
      <p:ext uri="{BB962C8B-B14F-4D97-AF65-F5344CB8AC3E}">
        <p14:creationId xmlns:p14="http://schemas.microsoft.com/office/powerpoint/2010/main" val="170330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12BD-4441-675C-75D8-8C24998A1B71}"/>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405CC91-FE47-BE10-59C6-62BA76F5F1F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05F1CF3-0B02-190A-289D-6DD9950A62FD}"/>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pic>
        <p:nvPicPr>
          <p:cNvPr id="14" name="Picture 13">
            <a:extLst>
              <a:ext uri="{FF2B5EF4-FFF2-40B4-BE49-F238E27FC236}">
                <a16:creationId xmlns:a16="http://schemas.microsoft.com/office/drawing/2014/main" id="{EA800657-85EE-FAD7-2FF8-736F0596F719}"/>
              </a:ext>
            </a:extLst>
          </p:cNvPr>
          <p:cNvPicPr>
            <a:picLocks noChangeAspect="1"/>
          </p:cNvPicPr>
          <p:nvPr/>
        </p:nvPicPr>
        <p:blipFill>
          <a:blip r:embed="rId4"/>
          <a:srcRect/>
          <a:stretch/>
        </p:blipFill>
        <p:spPr>
          <a:xfrm>
            <a:off x="3709295" y="2054630"/>
            <a:ext cx="1794403" cy="3888824"/>
          </a:xfrm>
          <a:prstGeom prst="rect">
            <a:avLst/>
          </a:prstGeom>
          <a:ln w="28575">
            <a:solidFill>
              <a:srgbClr val="002060"/>
            </a:solidFill>
          </a:ln>
        </p:spPr>
      </p:pic>
      <p:sp>
        <p:nvSpPr>
          <p:cNvPr id="17" name="TextBox 16">
            <a:extLst>
              <a:ext uri="{FF2B5EF4-FFF2-40B4-BE49-F238E27FC236}">
                <a16:creationId xmlns:a16="http://schemas.microsoft.com/office/drawing/2014/main" id="{9ECE1CD4-C0D0-14C6-D74B-C41C26858B71}"/>
              </a:ext>
            </a:extLst>
          </p:cNvPr>
          <p:cNvSpPr txBox="1"/>
          <p:nvPr/>
        </p:nvSpPr>
        <p:spPr>
          <a:xfrm>
            <a:off x="530942" y="586814"/>
            <a:ext cx="11234846" cy="840230"/>
          </a:xfrm>
          <a:prstGeom prst="rect">
            <a:avLst/>
          </a:prstGeom>
          <a:noFill/>
        </p:spPr>
        <p:txBody>
          <a:bodyPr wrap="square">
            <a:spAutoFit/>
          </a:bodyPr>
          <a:lstStyle/>
          <a:p>
            <a:pPr algn="just">
              <a:lnSpc>
                <a:spcPct val="90000"/>
              </a:lnSpc>
              <a:spcBef>
                <a:spcPts val="1000"/>
              </a:spcBef>
            </a:pPr>
            <a:r>
              <a:rPr lang="en-US" dirty="0">
                <a:solidFill>
                  <a:srgbClr val="002060"/>
                </a:solidFill>
                <a:latin typeface="Avenir Book" panose="02000503020000020003"/>
              </a:rPr>
              <a:t>After giving the Door Cycle, the device will show the Advertisement frame values in comparison with Smart device and Cloud values. Pressing on the Download Event button, the user can verify the Door Event Verification by logging Door Events.</a:t>
            </a:r>
          </a:p>
        </p:txBody>
      </p:sp>
      <p:grpSp>
        <p:nvGrpSpPr>
          <p:cNvPr id="8" name="Group 7">
            <a:extLst>
              <a:ext uri="{FF2B5EF4-FFF2-40B4-BE49-F238E27FC236}">
                <a16:creationId xmlns:a16="http://schemas.microsoft.com/office/drawing/2014/main" id="{F7826C4F-851E-8ED9-3C4D-CFD35DEAA4F6}"/>
              </a:ext>
            </a:extLst>
          </p:cNvPr>
          <p:cNvGrpSpPr/>
          <p:nvPr/>
        </p:nvGrpSpPr>
        <p:grpSpPr>
          <a:xfrm>
            <a:off x="804995" y="2054630"/>
            <a:ext cx="1794403" cy="3888824"/>
            <a:chOff x="804995" y="2054630"/>
            <a:chExt cx="1794403" cy="3888824"/>
          </a:xfrm>
        </p:grpSpPr>
        <p:pic>
          <p:nvPicPr>
            <p:cNvPr id="7" name="Picture 6">
              <a:extLst>
                <a:ext uri="{FF2B5EF4-FFF2-40B4-BE49-F238E27FC236}">
                  <a16:creationId xmlns:a16="http://schemas.microsoft.com/office/drawing/2014/main" id="{06341B50-B1C5-62ED-CE83-0A1F17169727}"/>
                </a:ext>
              </a:extLst>
            </p:cNvPr>
            <p:cNvPicPr>
              <a:picLocks noChangeAspect="1"/>
            </p:cNvPicPr>
            <p:nvPr/>
          </p:nvPicPr>
          <p:blipFill>
            <a:blip r:embed="rId5"/>
            <a:srcRect/>
            <a:stretch/>
          </p:blipFill>
          <p:spPr>
            <a:xfrm>
              <a:off x="804995" y="2054630"/>
              <a:ext cx="1794403" cy="3888824"/>
            </a:xfrm>
            <a:prstGeom prst="rect">
              <a:avLst/>
            </a:prstGeom>
            <a:ln w="28575">
              <a:solidFill>
                <a:srgbClr val="002060"/>
              </a:solidFill>
            </a:ln>
          </p:spPr>
        </p:pic>
        <p:sp>
          <p:nvSpPr>
            <p:cNvPr id="5" name="Rectangle 4">
              <a:extLst>
                <a:ext uri="{FF2B5EF4-FFF2-40B4-BE49-F238E27FC236}">
                  <a16:creationId xmlns:a16="http://schemas.microsoft.com/office/drawing/2014/main" id="{FA5C65FF-A505-F98E-1559-CAA4CE277FF5}"/>
                </a:ext>
              </a:extLst>
            </p:cNvPr>
            <p:cNvSpPr/>
            <p:nvPr/>
          </p:nvSpPr>
          <p:spPr>
            <a:xfrm>
              <a:off x="1962469" y="4244341"/>
              <a:ext cx="430211" cy="1790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15" name="Picture 14">
            <a:extLst>
              <a:ext uri="{FF2B5EF4-FFF2-40B4-BE49-F238E27FC236}">
                <a16:creationId xmlns:a16="http://schemas.microsoft.com/office/drawing/2014/main" id="{546E0855-FC9C-4C16-4130-A4AF336D4A63}"/>
              </a:ext>
            </a:extLst>
          </p:cNvPr>
          <p:cNvPicPr>
            <a:picLocks noChangeAspect="1"/>
          </p:cNvPicPr>
          <p:nvPr/>
        </p:nvPicPr>
        <p:blipFill>
          <a:blip r:embed="rId6"/>
          <a:srcRect/>
          <a:stretch/>
        </p:blipFill>
        <p:spPr>
          <a:xfrm>
            <a:off x="9529823" y="2054631"/>
            <a:ext cx="1794403" cy="3888824"/>
          </a:xfrm>
          <a:prstGeom prst="rect">
            <a:avLst/>
          </a:prstGeom>
          <a:ln w="28575">
            <a:solidFill>
              <a:srgbClr val="002060"/>
            </a:solidFill>
          </a:ln>
        </p:spPr>
      </p:pic>
      <p:grpSp>
        <p:nvGrpSpPr>
          <p:cNvPr id="10" name="Group 9">
            <a:extLst>
              <a:ext uri="{FF2B5EF4-FFF2-40B4-BE49-F238E27FC236}">
                <a16:creationId xmlns:a16="http://schemas.microsoft.com/office/drawing/2014/main" id="{65DE0608-296A-1A19-821C-28AE909EB231}"/>
              </a:ext>
            </a:extLst>
          </p:cNvPr>
          <p:cNvGrpSpPr/>
          <p:nvPr/>
        </p:nvGrpSpPr>
        <p:grpSpPr>
          <a:xfrm>
            <a:off x="6619559" y="2054631"/>
            <a:ext cx="1794403" cy="3888822"/>
            <a:chOff x="6619559" y="2054631"/>
            <a:chExt cx="1794403" cy="3888822"/>
          </a:xfrm>
        </p:grpSpPr>
        <p:pic>
          <p:nvPicPr>
            <p:cNvPr id="6" name="Picture 5">
              <a:extLst>
                <a:ext uri="{FF2B5EF4-FFF2-40B4-BE49-F238E27FC236}">
                  <a16:creationId xmlns:a16="http://schemas.microsoft.com/office/drawing/2014/main" id="{AF9A73DF-10EA-F572-9240-6467735F9137}"/>
                </a:ext>
              </a:extLst>
            </p:cNvPr>
            <p:cNvPicPr>
              <a:picLocks noChangeAspect="1"/>
            </p:cNvPicPr>
            <p:nvPr/>
          </p:nvPicPr>
          <p:blipFill>
            <a:blip r:embed="rId7"/>
            <a:srcRect/>
            <a:stretch/>
          </p:blipFill>
          <p:spPr>
            <a:xfrm>
              <a:off x="6619559" y="2054631"/>
              <a:ext cx="1794403" cy="3888822"/>
            </a:xfrm>
            <a:prstGeom prst="rect">
              <a:avLst/>
            </a:prstGeom>
            <a:ln w="28575">
              <a:solidFill>
                <a:srgbClr val="002060"/>
              </a:solidFill>
            </a:ln>
          </p:spPr>
        </p:pic>
        <p:sp>
          <p:nvSpPr>
            <p:cNvPr id="9" name="Rectangle 8">
              <a:extLst>
                <a:ext uri="{FF2B5EF4-FFF2-40B4-BE49-F238E27FC236}">
                  <a16:creationId xmlns:a16="http://schemas.microsoft.com/office/drawing/2014/main" id="{EE773A8D-C1A6-2BD6-0297-9C44B36DA0B4}"/>
                </a:ext>
              </a:extLst>
            </p:cNvPr>
            <p:cNvSpPr/>
            <p:nvPr/>
          </p:nvSpPr>
          <p:spPr>
            <a:xfrm>
              <a:off x="8153399" y="3270681"/>
              <a:ext cx="198121" cy="21928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31171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422786" y="152179"/>
            <a:ext cx="11296481" cy="539915"/>
          </a:xfrm>
        </p:spPr>
        <p:txBody>
          <a:bodyPr>
            <a:normAutofit/>
          </a:bodyPr>
          <a:lstStyle/>
          <a:p>
            <a:r>
              <a:rPr lang="en-MY" sz="3200" b="1" dirty="0">
                <a:solidFill>
                  <a:srgbClr val="002060"/>
                </a:solidFill>
                <a:latin typeface="Avenir Black" panose="02000503020000020003" pitchFamily="2" charset="0"/>
              </a:rPr>
              <a:t>APPLICATION PERMISSION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422787" y="692094"/>
            <a:ext cx="11464413" cy="6013727"/>
          </a:xfrm>
        </p:spPr>
        <p:txBody>
          <a:bodyPr>
            <a:normAutofit/>
          </a:bodyPr>
          <a:lstStyle/>
          <a:p>
            <a:pPr marL="0" indent="0" algn="just">
              <a:buNone/>
            </a:pPr>
            <a:r>
              <a:rPr lang="en-US" sz="1800" dirty="0">
                <a:solidFill>
                  <a:srgbClr val="002060"/>
                </a:solidFill>
                <a:latin typeface="Avenir Book" panose="02000503020000020003"/>
              </a:rPr>
              <a:t>After initial Installation &amp; launch, the Application will ask for permission to access. Camera Permission, File and Media Permission, Location Permission, Nearby Device Permission Need to Allow.</a:t>
            </a:r>
          </a:p>
          <a:p>
            <a:pPr marL="0" indent="0" algn="just">
              <a:buNone/>
            </a:pPr>
            <a:r>
              <a:rPr lang="en-US" sz="1800" b="1" dirty="0">
                <a:solidFill>
                  <a:srgbClr val="002060"/>
                </a:solidFill>
                <a:latin typeface="Avenir Book" panose="02000503020000020003"/>
              </a:rPr>
              <a:t>Choose Server</a:t>
            </a:r>
            <a:r>
              <a:rPr lang="en-US" sz="1800" dirty="0">
                <a:solidFill>
                  <a:srgbClr val="002060"/>
                </a:solidFill>
                <a:latin typeface="Avenir Book" panose="02000503020000020003"/>
              </a:rPr>
              <a:t>: The server should be ATOS Codex for CCH, and another server should be chosen for other customers and QA.</a:t>
            </a:r>
          </a:p>
        </p:txBody>
      </p:sp>
      <p:sp>
        <p:nvSpPr>
          <p:cNvPr id="3" name="TextBox 2">
            <a:extLst>
              <a:ext uri="{FF2B5EF4-FFF2-40B4-BE49-F238E27FC236}">
                <a16:creationId xmlns:a16="http://schemas.microsoft.com/office/drawing/2014/main" id="{308D380A-B8B7-6ABF-601E-C9205D5574F7}"/>
              </a:ext>
            </a:extLst>
          </p:cNvPr>
          <p:cNvSpPr txBox="1"/>
          <p:nvPr/>
        </p:nvSpPr>
        <p:spPr>
          <a:xfrm>
            <a:off x="4906297" y="2037699"/>
            <a:ext cx="6812969" cy="167475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Avenir Book" panose="02000503020000020003"/>
              </a:rPr>
              <a:t>LOCATION PERMISSION</a:t>
            </a:r>
          </a:p>
          <a:p>
            <a:pPr marL="285750" indent="-285750" algn="l">
              <a:lnSpc>
                <a:spcPct val="150000"/>
              </a:lnSpc>
              <a:buFont typeface="Wingdings" panose="05000000000000000000" pitchFamily="2" charset="2"/>
              <a:buChar char="§"/>
            </a:pPr>
            <a:r>
              <a:rPr lang="en-US" b="0" dirty="0">
                <a:solidFill>
                  <a:schemeClr val="bg1"/>
                </a:solidFill>
                <a:latin typeface="Avenir Book" panose="02000503020000020003"/>
              </a:rPr>
              <a:t>For Location (so beacons can be found) - </a:t>
            </a:r>
            <a:r>
              <a:rPr lang="en-US" dirty="0">
                <a:solidFill>
                  <a:schemeClr val="bg1"/>
                </a:solidFill>
                <a:latin typeface="Avenir Book" panose="02000503020000020003"/>
              </a:rPr>
              <a:t>C</a:t>
            </a:r>
            <a:r>
              <a:rPr lang="en-US" sz="1400" dirty="0">
                <a:solidFill>
                  <a:schemeClr val="bg1"/>
                </a:solidFill>
                <a:latin typeface="Avenir Book" panose="02000503020000020003"/>
              </a:rPr>
              <a:t>hoose Allow While </a:t>
            </a:r>
            <a:r>
              <a:rPr lang="en-US" dirty="0">
                <a:latin typeface="Avenir Book" panose="02000503020000020003"/>
              </a:rPr>
              <a:t>Using </a:t>
            </a:r>
            <a:r>
              <a:rPr lang="en-US" sz="1400" dirty="0">
                <a:solidFill>
                  <a:schemeClr val="bg1"/>
                </a:solidFill>
                <a:latin typeface="Avenir Book" panose="02000503020000020003"/>
              </a:rPr>
              <a:t>for Android OS 9 and Above.</a:t>
            </a:r>
          </a:p>
          <a:p>
            <a:pPr marL="285750" indent="-285750" algn="l">
              <a:lnSpc>
                <a:spcPct val="150000"/>
              </a:lnSpc>
              <a:buFont typeface="Wingdings" panose="05000000000000000000" pitchFamily="2" charset="2"/>
              <a:buChar char="§"/>
            </a:pPr>
            <a:r>
              <a:rPr lang="en-US" b="0" dirty="0">
                <a:latin typeface="Avenir Book" panose="02000503020000020003"/>
              </a:rPr>
              <a:t>Then Go to the Settings &gt; Application List &gt; Location &gt; Allow Location Access option is “Always”.</a:t>
            </a:r>
            <a:endParaRPr lang="en-US" sz="1400" b="0" dirty="0">
              <a:solidFill>
                <a:schemeClr val="bg1"/>
              </a:solidFill>
              <a:latin typeface="Avenir Book" panose="02000503020000020003"/>
            </a:endParaRPr>
          </a:p>
        </p:txBody>
      </p:sp>
      <p:sp>
        <p:nvSpPr>
          <p:cNvPr id="4" name="TextBox 3">
            <a:extLst>
              <a:ext uri="{FF2B5EF4-FFF2-40B4-BE49-F238E27FC236}">
                <a16:creationId xmlns:a16="http://schemas.microsoft.com/office/drawing/2014/main" id="{6EFD1621-237F-570B-60B3-47ABD52CA0BF}"/>
              </a:ext>
            </a:extLst>
          </p:cNvPr>
          <p:cNvSpPr txBox="1"/>
          <p:nvPr/>
        </p:nvSpPr>
        <p:spPr>
          <a:xfrm>
            <a:off x="4906295" y="3941352"/>
            <a:ext cx="6812969" cy="705258"/>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Avenir Book" panose="02000503020000020003"/>
              </a:rPr>
              <a:t>NOTIFICATION</a:t>
            </a:r>
            <a:r>
              <a:rPr lang="en-US" dirty="0">
                <a:solidFill>
                  <a:schemeClr val="bg1"/>
                </a:solidFill>
                <a:latin typeface="Avenir Book" panose="02000503020000020003"/>
              </a:rPr>
              <a:t> PERMISSION</a:t>
            </a:r>
          </a:p>
          <a:p>
            <a:pPr marL="285750" indent="-285750" algn="l">
              <a:lnSpc>
                <a:spcPct val="150000"/>
              </a:lnSpc>
              <a:buFont typeface="Wingdings" panose="05000000000000000000" pitchFamily="2" charset="2"/>
              <a:buChar char="§"/>
            </a:pPr>
            <a:r>
              <a:rPr lang="en-US" b="0" dirty="0">
                <a:solidFill>
                  <a:schemeClr val="bg1"/>
                </a:solidFill>
                <a:latin typeface="Avenir Book" panose="02000503020000020003"/>
              </a:rPr>
              <a:t>Send notifications (to inform of data download) -&gt; Choose “Allow”</a:t>
            </a:r>
          </a:p>
        </p:txBody>
      </p:sp>
      <p:sp>
        <p:nvSpPr>
          <p:cNvPr id="9" name="TextBox 8">
            <a:extLst>
              <a:ext uri="{FF2B5EF4-FFF2-40B4-BE49-F238E27FC236}">
                <a16:creationId xmlns:a16="http://schemas.microsoft.com/office/drawing/2014/main" id="{5F1EC4EC-D2CF-F3B5-6758-C763B055A7EB}"/>
              </a:ext>
            </a:extLst>
          </p:cNvPr>
          <p:cNvSpPr txBox="1"/>
          <p:nvPr/>
        </p:nvSpPr>
        <p:spPr>
          <a:xfrm>
            <a:off x="4906296" y="4875510"/>
            <a:ext cx="6812969" cy="102842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Avenir Book" panose="02000503020000020003"/>
              </a:rPr>
              <a:t>BLUETOOTH</a:t>
            </a:r>
            <a:r>
              <a:rPr lang="en-US" dirty="0">
                <a:solidFill>
                  <a:schemeClr val="bg1"/>
                </a:solidFill>
                <a:latin typeface="Avenir Book" panose="02000503020000020003"/>
              </a:rPr>
              <a:t> PERMISSION</a:t>
            </a:r>
          </a:p>
          <a:p>
            <a:pPr marL="285750" indent="-285750" algn="l">
              <a:lnSpc>
                <a:spcPct val="150000"/>
              </a:lnSpc>
              <a:buFont typeface="Wingdings" panose="05000000000000000000" pitchFamily="2" charset="2"/>
              <a:buChar char="§"/>
            </a:pPr>
            <a:r>
              <a:rPr lang="en-US" b="0" dirty="0">
                <a:solidFill>
                  <a:schemeClr val="bg1"/>
                </a:solidFill>
                <a:latin typeface="Avenir Book" panose="02000503020000020003"/>
              </a:rPr>
              <a:t>Access the Bluetooth (to scan barcodes) – the first prompt on the Outlet screen -&gt; Choose “OK”.</a:t>
            </a:r>
          </a:p>
        </p:txBody>
      </p:sp>
      <p:pic>
        <p:nvPicPr>
          <p:cNvPr id="7" name="Picture 6">
            <a:extLst>
              <a:ext uri="{FF2B5EF4-FFF2-40B4-BE49-F238E27FC236}">
                <a16:creationId xmlns:a16="http://schemas.microsoft.com/office/drawing/2014/main" id="{CDD94898-411D-8EAD-3125-55B908068C94}"/>
              </a:ext>
            </a:extLst>
          </p:cNvPr>
          <p:cNvPicPr>
            <a:picLocks noChangeAspect="1"/>
          </p:cNvPicPr>
          <p:nvPr/>
        </p:nvPicPr>
        <p:blipFill>
          <a:blip r:embed="rId4"/>
          <a:srcRect/>
          <a:stretch/>
        </p:blipFill>
        <p:spPr>
          <a:xfrm>
            <a:off x="1465705" y="2015105"/>
            <a:ext cx="1900698" cy="3888828"/>
          </a:xfrm>
          <a:prstGeom prst="rect">
            <a:avLst/>
          </a:prstGeom>
          <a:ln w="28575">
            <a:solidFill>
              <a:srgbClr val="002060"/>
            </a:solidFill>
          </a:ln>
        </p:spPr>
      </p:pic>
    </p:spTree>
    <p:extLst>
      <p:ext uri="{BB962C8B-B14F-4D97-AF65-F5344CB8AC3E}">
        <p14:creationId xmlns:p14="http://schemas.microsoft.com/office/powerpoint/2010/main" val="3907613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657579"/>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4" name="TextBox 3">
            <a:extLst>
              <a:ext uri="{FF2B5EF4-FFF2-40B4-BE49-F238E27FC236}">
                <a16:creationId xmlns:a16="http://schemas.microsoft.com/office/drawing/2014/main" id="{19C0A69A-6444-BBC2-98C6-84A896F8D4BD}"/>
              </a:ext>
            </a:extLst>
          </p:cNvPr>
          <p:cNvSpPr txBox="1"/>
          <p:nvPr/>
        </p:nvSpPr>
        <p:spPr>
          <a:xfrm>
            <a:off x="4591664" y="3511950"/>
            <a:ext cx="5632455" cy="984885"/>
          </a:xfrm>
          <a:prstGeom prst="rect">
            <a:avLst/>
          </a:prstGeom>
          <a:noFill/>
        </p:spPr>
        <p:txBody>
          <a:bodyPr wrap="square">
            <a:spAutoFit/>
          </a:bodyPr>
          <a:lstStyle/>
          <a:p>
            <a:r>
              <a:rPr lang="en-IN" sz="2000" b="1" dirty="0"/>
              <a:t>support.iot@visiongroupretail.com</a:t>
            </a:r>
            <a:r>
              <a:rPr lang="en-IN" sz="2000" dirty="0"/>
              <a:t> </a:t>
            </a:r>
          </a:p>
          <a:p>
            <a:r>
              <a:rPr lang="en-IN" dirty="0"/>
              <a:t> </a:t>
            </a:r>
          </a:p>
          <a:p>
            <a:r>
              <a:rPr lang="en-IN" sz="2000" b="1" dirty="0"/>
              <a:t>+1-833-593-0144 (USA Tollfree Number)</a:t>
            </a:r>
          </a:p>
        </p:txBody>
      </p:sp>
      <p:pic>
        <p:nvPicPr>
          <p:cNvPr id="1026" name="Picture 2">
            <a:extLst>
              <a:ext uri="{FF2B5EF4-FFF2-40B4-BE49-F238E27FC236}">
                <a16:creationId xmlns:a16="http://schemas.microsoft.com/office/drawing/2014/main" id="{5710A16A-7EBD-C513-2673-C99A300E3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446" y="4081570"/>
            <a:ext cx="516390" cy="415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 Free communications icons">
            <a:extLst>
              <a:ext uri="{FF2B5EF4-FFF2-40B4-BE49-F238E27FC236}">
                <a16:creationId xmlns:a16="http://schemas.microsoft.com/office/drawing/2014/main" id="{1B9AB1EE-0522-74AE-4E90-00A51D78EB52}"/>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7319" y="3421049"/>
            <a:ext cx="617517" cy="6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1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51C84B06-115D-F5AD-B3ED-F7414B6BAF30}"/>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LOGIN</a:t>
            </a:r>
          </a:p>
        </p:txBody>
      </p:sp>
      <p:sp>
        <p:nvSpPr>
          <p:cNvPr id="4" name="Content Placeholder 2">
            <a:extLst>
              <a:ext uri="{FF2B5EF4-FFF2-40B4-BE49-F238E27FC236}">
                <a16:creationId xmlns:a16="http://schemas.microsoft.com/office/drawing/2014/main" id="{9A352334-6714-D161-88BD-B8087A391A85}"/>
              </a:ext>
            </a:extLst>
          </p:cNvPr>
          <p:cNvSpPr>
            <a:spLocks noGrp="1"/>
          </p:cNvSpPr>
          <p:nvPr>
            <p:ph idx="1"/>
          </p:nvPr>
        </p:nvSpPr>
        <p:spPr>
          <a:xfrm>
            <a:off x="471947" y="733424"/>
            <a:ext cx="11149782" cy="5850255"/>
          </a:xfrm>
        </p:spPr>
        <p:txBody>
          <a:bodyPr>
            <a:noAutofit/>
          </a:bodyPr>
          <a:lstStyle/>
          <a:p>
            <a:pPr marL="0" indent="0" algn="just">
              <a:buNone/>
            </a:pPr>
            <a:r>
              <a:rPr lang="en-US" sz="1800" dirty="0">
                <a:solidFill>
                  <a:srgbClr val="002060"/>
                </a:solidFill>
                <a:latin typeface="Avenir Book" panose="02000503020000020003"/>
              </a:rPr>
              <a:t>After successfully installing the Smart Cooler Installation Application, open it, and it will redirect you to the Login Page. Select the server from the server list and Login in the application using the credentials provided by your administrator after successful login.</a:t>
            </a:r>
          </a:p>
          <a:p>
            <a:pPr marL="0" indent="0" algn="just">
              <a:buNone/>
            </a:pPr>
            <a:r>
              <a:rPr lang="en-US" sz="1800" b="1" dirty="0">
                <a:solidFill>
                  <a:srgbClr val="C00000"/>
                </a:solidFill>
                <a:latin typeface="Avenir Book" panose="02000503020000020003"/>
              </a:rPr>
              <a:t>Remember to ensure Bluetooth &amp; Mobile Wi-Fi or Mobile Data are ON in the device.</a:t>
            </a:r>
          </a:p>
        </p:txBody>
      </p:sp>
      <p:sp>
        <p:nvSpPr>
          <p:cNvPr id="5" name="TextBox 4">
            <a:extLst>
              <a:ext uri="{FF2B5EF4-FFF2-40B4-BE49-F238E27FC236}">
                <a16:creationId xmlns:a16="http://schemas.microsoft.com/office/drawing/2014/main" id="{6779E484-F7FE-347E-836F-2FDC1B2C32C7}"/>
              </a:ext>
            </a:extLst>
          </p:cNvPr>
          <p:cNvSpPr txBox="1"/>
          <p:nvPr/>
        </p:nvSpPr>
        <p:spPr>
          <a:xfrm>
            <a:off x="5024284" y="2198091"/>
            <a:ext cx="6597445" cy="353943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l">
              <a:lnSpc>
                <a:spcPct val="100000"/>
              </a:lnSpc>
              <a:buFont typeface="Wingdings" panose="05000000000000000000" pitchFamily="2" charset="2"/>
              <a:buChar char="§"/>
            </a:pPr>
            <a:r>
              <a:rPr lang="en-US" sz="1600" b="0" dirty="0">
                <a:latin typeface="Avenir Book" panose="02000503020000020003"/>
              </a:rPr>
              <a:t>Bluetooth also should be enabled as well as location services.</a:t>
            </a:r>
          </a:p>
          <a:p>
            <a:pPr marL="285750" indent="-285750" algn="l">
              <a:lnSpc>
                <a:spcPct val="100000"/>
              </a:lnSpc>
              <a:buFont typeface="Wingdings" panose="05000000000000000000" pitchFamily="2" charset="2"/>
              <a:buChar char="§"/>
            </a:pPr>
            <a:endParaRPr lang="en-US" sz="1600" b="0" dirty="0">
              <a:latin typeface="Avenir Book" panose="02000503020000020003"/>
            </a:endParaRPr>
          </a:p>
          <a:p>
            <a:pPr marL="285750" indent="-285750" algn="l">
              <a:lnSpc>
                <a:spcPct val="100000"/>
              </a:lnSpc>
              <a:buFont typeface="Wingdings" panose="05000000000000000000" pitchFamily="2" charset="2"/>
              <a:buChar char="§"/>
            </a:pPr>
            <a:r>
              <a:rPr lang="en-US" sz="1600" b="0" dirty="0">
                <a:latin typeface="Avenir Book" panose="02000503020000020003"/>
              </a:rPr>
              <a:t>The application requires an internet connection for initial login. </a:t>
            </a:r>
          </a:p>
          <a:p>
            <a:pPr marL="285750" indent="-285750" algn="l">
              <a:lnSpc>
                <a:spcPct val="100000"/>
              </a:lnSpc>
              <a:buFont typeface="Wingdings" panose="05000000000000000000" pitchFamily="2" charset="2"/>
              <a:buChar char="§"/>
            </a:pPr>
            <a:endParaRPr lang="en-US" sz="1600" b="0" dirty="0">
              <a:latin typeface="Avenir Book" panose="02000503020000020003"/>
            </a:endParaRPr>
          </a:p>
          <a:p>
            <a:pPr marL="285750" indent="-285750" algn="l">
              <a:lnSpc>
                <a:spcPct val="100000"/>
              </a:lnSpc>
              <a:buFont typeface="Wingdings" panose="05000000000000000000" pitchFamily="2" charset="2"/>
              <a:buChar char="§"/>
            </a:pPr>
            <a:r>
              <a:rPr lang="en-US" sz="1600" b="0" dirty="0">
                <a:latin typeface="Avenir Book" panose="02000503020000020003"/>
              </a:rPr>
              <a:t>After the initial log in the application can work in Offline mode provided that the same username &amp; password as the one in the online login is used.</a:t>
            </a:r>
          </a:p>
          <a:p>
            <a:pPr algn="l">
              <a:lnSpc>
                <a:spcPct val="100000"/>
              </a:lnSpc>
            </a:pPr>
            <a:endParaRPr lang="en-US" sz="1600" b="0" dirty="0">
              <a:latin typeface="Avenir Book" panose="02000503020000020003"/>
            </a:endParaRPr>
          </a:p>
          <a:p>
            <a:pPr marL="285750" indent="-285750" algn="l">
              <a:lnSpc>
                <a:spcPct val="100000"/>
              </a:lnSpc>
              <a:buFont typeface="Wingdings" panose="05000000000000000000" pitchFamily="2" charset="2"/>
              <a:buChar char="§"/>
            </a:pPr>
            <a:r>
              <a:rPr lang="en-US" sz="1600" b="0" dirty="0">
                <a:latin typeface="Avenir Book" panose="02000503020000020003"/>
              </a:rPr>
              <a:t>Minimum device requirements – Device Has RAM 4 GB and above and Bluetooth Version 4.2 and above.</a:t>
            </a:r>
          </a:p>
          <a:p>
            <a:pPr marL="285750" indent="-285750" algn="l">
              <a:lnSpc>
                <a:spcPct val="100000"/>
              </a:lnSpc>
              <a:buFont typeface="Wingdings" panose="05000000000000000000" pitchFamily="2" charset="2"/>
              <a:buChar char="§"/>
            </a:pPr>
            <a:endParaRPr lang="en-US" sz="1600" b="0" dirty="0">
              <a:latin typeface="Avenir Book" panose="02000503020000020003"/>
            </a:endParaRPr>
          </a:p>
          <a:p>
            <a:pPr marL="285750" indent="-285750" algn="l">
              <a:lnSpc>
                <a:spcPct val="100000"/>
              </a:lnSpc>
              <a:buFont typeface="Wingdings" panose="05000000000000000000" pitchFamily="2" charset="2"/>
              <a:buChar char="§"/>
            </a:pPr>
            <a:r>
              <a:rPr lang="en-US" sz="1600" b="0" dirty="0">
                <a:latin typeface="Avenir Book" panose="02000503020000020003"/>
              </a:rPr>
              <a:t>The Minimum OS version of mobile is OS 10 and Above.</a:t>
            </a:r>
          </a:p>
          <a:p>
            <a:pPr marL="285750" indent="-285750" algn="l">
              <a:lnSpc>
                <a:spcPct val="100000"/>
              </a:lnSpc>
              <a:buFont typeface="Wingdings" panose="05000000000000000000" pitchFamily="2" charset="2"/>
              <a:buChar char="§"/>
            </a:pPr>
            <a:endParaRPr lang="en-US" sz="1600" b="0" dirty="0">
              <a:latin typeface="Avenir Book" panose="02000503020000020003"/>
            </a:endParaRPr>
          </a:p>
          <a:p>
            <a:pPr marL="285750" indent="-285750" algn="just">
              <a:lnSpc>
                <a:spcPct val="100000"/>
              </a:lnSpc>
              <a:buFont typeface="Wingdings" panose="05000000000000000000" pitchFamily="2" charset="2"/>
              <a:buChar char="§"/>
            </a:pPr>
            <a:r>
              <a:rPr lang="en-US" sz="1600" b="0" dirty="0"/>
              <a:t>The Change from v. 5.1 is that All data (outlets, assets, remote commands, firmware) is downloaded After showing the Outlet Screen.</a:t>
            </a:r>
          </a:p>
        </p:txBody>
      </p:sp>
      <p:pic>
        <p:nvPicPr>
          <p:cNvPr id="7" name="Picture 6">
            <a:extLst>
              <a:ext uri="{FF2B5EF4-FFF2-40B4-BE49-F238E27FC236}">
                <a16:creationId xmlns:a16="http://schemas.microsoft.com/office/drawing/2014/main" id="{C680E48C-C282-4B8B-E504-F76B9F1650AB}"/>
              </a:ext>
            </a:extLst>
          </p:cNvPr>
          <p:cNvPicPr>
            <a:picLocks noChangeAspect="1"/>
          </p:cNvPicPr>
          <p:nvPr/>
        </p:nvPicPr>
        <p:blipFill>
          <a:blip r:embed="rId4"/>
          <a:srcRect/>
          <a:stretch/>
        </p:blipFill>
        <p:spPr>
          <a:xfrm>
            <a:off x="653612" y="2023392"/>
            <a:ext cx="1794405" cy="3888828"/>
          </a:xfrm>
          <a:prstGeom prst="rect">
            <a:avLst/>
          </a:prstGeom>
          <a:ln w="28575">
            <a:solidFill>
              <a:srgbClr val="002060"/>
            </a:solidFill>
          </a:ln>
        </p:spPr>
      </p:pic>
      <p:pic>
        <p:nvPicPr>
          <p:cNvPr id="10" name="Picture 9">
            <a:extLst>
              <a:ext uri="{FF2B5EF4-FFF2-40B4-BE49-F238E27FC236}">
                <a16:creationId xmlns:a16="http://schemas.microsoft.com/office/drawing/2014/main" id="{CF74BDFD-02ED-C805-1223-55A56EBBD8CA}"/>
              </a:ext>
            </a:extLst>
          </p:cNvPr>
          <p:cNvPicPr>
            <a:picLocks noChangeAspect="1"/>
          </p:cNvPicPr>
          <p:nvPr/>
        </p:nvPicPr>
        <p:blipFill>
          <a:blip r:embed="rId5"/>
          <a:srcRect/>
          <a:stretch/>
        </p:blipFill>
        <p:spPr>
          <a:xfrm>
            <a:off x="2838948" y="2023393"/>
            <a:ext cx="1794405" cy="3888826"/>
          </a:xfrm>
          <a:prstGeom prst="rect">
            <a:avLst/>
          </a:prstGeom>
          <a:ln w="28575">
            <a:solidFill>
              <a:srgbClr val="002060"/>
            </a:solidFill>
          </a:ln>
        </p:spPr>
      </p:pic>
    </p:spTree>
    <p:extLst>
      <p:ext uri="{BB962C8B-B14F-4D97-AF65-F5344CB8AC3E}">
        <p14:creationId xmlns:p14="http://schemas.microsoft.com/office/powerpoint/2010/main" val="204801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3639E0CC-26F2-194F-8C04-C31884DED11A}"/>
              </a:ext>
            </a:extLst>
          </p:cNvPr>
          <p:cNvSpPr txBox="1"/>
          <p:nvPr/>
        </p:nvSpPr>
        <p:spPr>
          <a:xfrm>
            <a:off x="471947" y="807688"/>
            <a:ext cx="11198942" cy="646331"/>
          </a:xfrm>
          <a:prstGeom prst="rect">
            <a:avLst/>
          </a:prstGeom>
          <a:noFill/>
        </p:spPr>
        <p:txBody>
          <a:bodyPr wrap="square">
            <a:spAutoFit/>
          </a:bodyPr>
          <a:lstStyle/>
          <a:p>
            <a:pPr lvl="0" algn="just"/>
            <a:r>
              <a:rPr lang="en-US" sz="1800" dirty="0">
                <a:solidFill>
                  <a:srgbClr val="002060"/>
                </a:solidFill>
                <a:effectLst/>
                <a:latin typeface="Avenir Book" panose="02000503020000020003"/>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Avenir Book" panose="02000503020000020003"/>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Avenir Book" panose="02000503020000020003"/>
                <a:ea typeface="Times New Roman" panose="02020603050405020304" pitchFamily="18" charset="0"/>
                <a:cs typeface="Calibri" panose="020F0502020204030204" pitchFamily="34" charset="0"/>
              </a:rPr>
              <a:t> </a:t>
            </a:r>
            <a:endParaRPr lang="en-IN" sz="1600" dirty="0">
              <a:solidFill>
                <a:srgbClr val="002060"/>
              </a:solidFill>
              <a:effectLst/>
              <a:latin typeface="Avenir Book" panose="02000503020000020003"/>
              <a:ea typeface="Times New Roman" panose="02020603050405020304" pitchFamily="18" charset="0"/>
              <a:cs typeface="Shruti" panose="020B0502040204020203" pitchFamily="34" charset="0"/>
            </a:endParaRPr>
          </a:p>
        </p:txBody>
      </p:sp>
      <p:sp>
        <p:nvSpPr>
          <p:cNvPr id="4" name="TextBox 3">
            <a:extLst>
              <a:ext uri="{FF2B5EF4-FFF2-40B4-BE49-F238E27FC236}">
                <a16:creationId xmlns:a16="http://schemas.microsoft.com/office/drawing/2014/main" id="{21E31F22-03D0-D35C-F50A-B6F53ADAED79}"/>
              </a:ext>
            </a:extLst>
          </p:cNvPr>
          <p:cNvSpPr txBox="1"/>
          <p:nvPr/>
        </p:nvSpPr>
        <p:spPr>
          <a:xfrm>
            <a:off x="8437479" y="3025549"/>
            <a:ext cx="3041468" cy="1477328"/>
          </a:xfrm>
          <a:prstGeom prst="rect">
            <a:avLst/>
          </a:prstGeom>
          <a:solidFill>
            <a:srgbClr val="002060"/>
          </a:solidFill>
        </p:spPr>
        <p:txBody>
          <a:bodyPr wrap="square">
            <a:spAutoFit/>
          </a:bodyPr>
          <a:lstStyle/>
          <a:p>
            <a:pPr lvl="0" algn="ctr"/>
            <a:r>
              <a:rPr lang="en-US" sz="1800" b="1" u="sng" dirty="0">
                <a:solidFill>
                  <a:schemeClr val="bg1"/>
                </a:solidFill>
                <a:effectLst/>
                <a:latin typeface="Avenir Book" panose="02000503020000020003"/>
                <a:ea typeface="Times New Roman" panose="02020603050405020304" pitchFamily="18" charset="0"/>
                <a:cs typeface="Calibri" panose="020F0502020204030204" pitchFamily="34" charset="0"/>
              </a:rPr>
              <a:t>Note</a:t>
            </a:r>
            <a:r>
              <a:rPr lang="en-US" sz="1800" dirty="0">
                <a:solidFill>
                  <a:schemeClr val="bg1"/>
                </a:solidFill>
                <a:effectLst/>
                <a:latin typeface="Avenir Book" panose="02000503020000020003"/>
                <a:ea typeface="Times New Roman" panose="02020603050405020304" pitchFamily="18" charset="0"/>
                <a:cs typeface="Calibri" panose="020F0502020204030204" pitchFamily="34" charset="0"/>
              </a:rPr>
              <a:t>  </a:t>
            </a:r>
          </a:p>
          <a:p>
            <a:pPr lvl="0" algn="just"/>
            <a:r>
              <a:rPr lang="en-US" sz="1800" dirty="0">
                <a:solidFill>
                  <a:schemeClr val="bg1"/>
                </a:solidFill>
                <a:effectLst/>
                <a:latin typeface="Avenir Book" panose="02000503020000020003"/>
                <a:ea typeface="Times New Roman" panose="02020603050405020304" pitchFamily="18" charset="0"/>
                <a:cs typeface="Calibri" panose="020F0502020204030204" pitchFamily="34" charset="0"/>
              </a:rPr>
              <a:t>Internet connectivity is required during login otherwise login will fail, and the application will show network errors.</a:t>
            </a:r>
            <a:endParaRPr lang="en-IN" sz="1600" dirty="0">
              <a:solidFill>
                <a:schemeClr val="bg1"/>
              </a:solidFill>
              <a:effectLst/>
              <a:latin typeface="Avenir Book" panose="02000503020000020003"/>
              <a:ea typeface="Times New Roman" panose="02020603050405020304" pitchFamily="18" charset="0"/>
              <a:cs typeface="Shruti" panose="020B0502040204020203" pitchFamily="34" charset="0"/>
            </a:endParaRPr>
          </a:p>
        </p:txBody>
      </p:sp>
      <p:pic>
        <p:nvPicPr>
          <p:cNvPr id="8" name="Picture 7">
            <a:extLst>
              <a:ext uri="{FF2B5EF4-FFF2-40B4-BE49-F238E27FC236}">
                <a16:creationId xmlns:a16="http://schemas.microsoft.com/office/drawing/2014/main" id="{D9F9F6C9-2121-7F90-8F4A-141BE23CC6DE}"/>
              </a:ext>
            </a:extLst>
          </p:cNvPr>
          <p:cNvPicPr>
            <a:picLocks noChangeAspect="1"/>
          </p:cNvPicPr>
          <p:nvPr/>
        </p:nvPicPr>
        <p:blipFill>
          <a:blip r:embed="rId4"/>
          <a:srcRect/>
          <a:stretch/>
        </p:blipFill>
        <p:spPr>
          <a:xfrm>
            <a:off x="782334" y="1838320"/>
            <a:ext cx="1794405" cy="3888826"/>
          </a:xfrm>
          <a:prstGeom prst="rect">
            <a:avLst/>
          </a:prstGeom>
          <a:ln w="28575">
            <a:solidFill>
              <a:srgbClr val="002060"/>
            </a:solidFill>
          </a:ln>
        </p:spPr>
      </p:pic>
      <p:pic>
        <p:nvPicPr>
          <p:cNvPr id="9" name="Picture 8">
            <a:extLst>
              <a:ext uri="{FF2B5EF4-FFF2-40B4-BE49-F238E27FC236}">
                <a16:creationId xmlns:a16="http://schemas.microsoft.com/office/drawing/2014/main" id="{A75E148D-FCCC-BF17-99EA-421DC897205F}"/>
              </a:ext>
            </a:extLst>
          </p:cNvPr>
          <p:cNvPicPr>
            <a:picLocks noChangeAspect="1"/>
          </p:cNvPicPr>
          <p:nvPr/>
        </p:nvPicPr>
        <p:blipFill>
          <a:blip r:embed="rId5"/>
          <a:srcRect/>
          <a:stretch/>
        </p:blipFill>
        <p:spPr>
          <a:xfrm>
            <a:off x="3334049" y="1819800"/>
            <a:ext cx="1794405" cy="3888826"/>
          </a:xfrm>
          <a:prstGeom prst="rect">
            <a:avLst/>
          </a:prstGeom>
          <a:ln w="28575">
            <a:solidFill>
              <a:srgbClr val="002060"/>
            </a:solidFill>
          </a:ln>
        </p:spPr>
      </p:pic>
      <p:pic>
        <p:nvPicPr>
          <p:cNvPr id="10" name="Picture 9">
            <a:extLst>
              <a:ext uri="{FF2B5EF4-FFF2-40B4-BE49-F238E27FC236}">
                <a16:creationId xmlns:a16="http://schemas.microsoft.com/office/drawing/2014/main" id="{F906E1DB-4427-3F81-152C-261C12B8FC8F}"/>
              </a:ext>
            </a:extLst>
          </p:cNvPr>
          <p:cNvPicPr>
            <a:picLocks noChangeAspect="1"/>
          </p:cNvPicPr>
          <p:nvPr/>
        </p:nvPicPr>
        <p:blipFill>
          <a:blip r:embed="rId6"/>
          <a:srcRect/>
          <a:stretch/>
        </p:blipFill>
        <p:spPr>
          <a:xfrm>
            <a:off x="5885764" y="1819800"/>
            <a:ext cx="1794405" cy="3888826"/>
          </a:xfrm>
          <a:prstGeom prst="rect">
            <a:avLst/>
          </a:prstGeom>
          <a:ln w="28575">
            <a:solidFill>
              <a:srgbClr val="002060"/>
            </a:solidFill>
          </a:ln>
        </p:spPr>
      </p:pic>
      <p:sp>
        <p:nvSpPr>
          <p:cNvPr id="5" name="Title 1">
            <a:extLst>
              <a:ext uri="{FF2B5EF4-FFF2-40B4-BE49-F238E27FC236}">
                <a16:creationId xmlns:a16="http://schemas.microsoft.com/office/drawing/2014/main" id="{E694153D-FA91-4A8A-0A98-834833AF7AAB}"/>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LOGIN (CONT’D)</a:t>
            </a:r>
          </a:p>
        </p:txBody>
      </p:sp>
    </p:spTree>
    <p:extLst>
      <p:ext uri="{BB962C8B-B14F-4D97-AF65-F5344CB8AC3E}">
        <p14:creationId xmlns:p14="http://schemas.microsoft.com/office/powerpoint/2010/main" val="117637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91B45-938F-61AF-7879-170FAC45F58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772BC975-58E5-D32D-D723-1BC5B0EDB40B}"/>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15E116E4-514A-8F65-7BE8-1BD0D581D45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7EC6FEA7-2B3D-C5ED-0329-D07DF44CB0EE}"/>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APPLICATION FUNCTIONS</a:t>
            </a:r>
          </a:p>
        </p:txBody>
      </p:sp>
      <p:sp>
        <p:nvSpPr>
          <p:cNvPr id="5" name="TextBox 4">
            <a:extLst>
              <a:ext uri="{FF2B5EF4-FFF2-40B4-BE49-F238E27FC236}">
                <a16:creationId xmlns:a16="http://schemas.microsoft.com/office/drawing/2014/main" id="{E0E177AE-2ECD-AAE6-2BC9-DBF8B8B2AEE2}"/>
              </a:ext>
            </a:extLst>
          </p:cNvPr>
          <p:cNvSpPr txBox="1"/>
          <p:nvPr/>
        </p:nvSpPr>
        <p:spPr>
          <a:xfrm>
            <a:off x="4084321" y="3299232"/>
            <a:ext cx="7366000" cy="149919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l">
              <a:lnSpc>
                <a:spcPct val="200000"/>
              </a:lnSpc>
            </a:pPr>
            <a:r>
              <a:rPr lang="en-US" sz="1600" b="0" dirty="0">
                <a:latin typeface="Avenir Book" panose="02000503020000020003"/>
              </a:rPr>
              <a:t>1. Association Screen - Use for the Association and Remove Association.</a:t>
            </a:r>
          </a:p>
          <a:p>
            <a:pPr algn="l">
              <a:lnSpc>
                <a:spcPct val="200000"/>
              </a:lnSpc>
            </a:pPr>
            <a:r>
              <a:rPr lang="en-US" sz="1600" b="0" dirty="0">
                <a:latin typeface="Avenir Book" panose="02000503020000020003"/>
              </a:rPr>
              <a:t>2. Configuration Screen - Use to Check the Device Advertisement and Configuration it.</a:t>
            </a:r>
          </a:p>
          <a:p>
            <a:pPr algn="l">
              <a:lnSpc>
                <a:spcPct val="200000"/>
              </a:lnSpc>
            </a:pPr>
            <a:r>
              <a:rPr lang="en-US" sz="1600" b="0" dirty="0">
                <a:latin typeface="Avenir Book" panose="02000503020000020003"/>
              </a:rPr>
              <a:t>3. VH Screen - Use for the Data Download and Upload to the Server.</a:t>
            </a:r>
          </a:p>
        </p:txBody>
      </p:sp>
      <p:grpSp>
        <p:nvGrpSpPr>
          <p:cNvPr id="15" name="Group 14">
            <a:extLst>
              <a:ext uri="{FF2B5EF4-FFF2-40B4-BE49-F238E27FC236}">
                <a16:creationId xmlns:a16="http://schemas.microsoft.com/office/drawing/2014/main" id="{3743AE82-1A07-6B56-3425-5EF5177251B3}"/>
              </a:ext>
            </a:extLst>
          </p:cNvPr>
          <p:cNvGrpSpPr/>
          <p:nvPr/>
        </p:nvGrpSpPr>
        <p:grpSpPr>
          <a:xfrm>
            <a:off x="1649034" y="2104416"/>
            <a:ext cx="1794405" cy="3888826"/>
            <a:chOff x="1649034" y="2104416"/>
            <a:chExt cx="1794405" cy="3888826"/>
          </a:xfrm>
        </p:grpSpPr>
        <p:pic>
          <p:nvPicPr>
            <p:cNvPr id="7" name="Picture 6">
              <a:extLst>
                <a:ext uri="{FF2B5EF4-FFF2-40B4-BE49-F238E27FC236}">
                  <a16:creationId xmlns:a16="http://schemas.microsoft.com/office/drawing/2014/main" id="{87AB1458-F709-CA01-ABF1-3AB9E046D414}"/>
                </a:ext>
              </a:extLst>
            </p:cNvPr>
            <p:cNvPicPr>
              <a:picLocks noChangeAspect="1"/>
            </p:cNvPicPr>
            <p:nvPr/>
          </p:nvPicPr>
          <p:blipFill>
            <a:blip r:embed="rId4"/>
            <a:srcRect/>
            <a:stretch/>
          </p:blipFill>
          <p:spPr>
            <a:xfrm>
              <a:off x="1649034" y="2104416"/>
              <a:ext cx="1794405" cy="3888826"/>
            </a:xfrm>
            <a:prstGeom prst="rect">
              <a:avLst/>
            </a:prstGeom>
            <a:ln w="28575">
              <a:solidFill>
                <a:srgbClr val="002060"/>
              </a:solidFill>
            </a:ln>
          </p:spPr>
        </p:pic>
        <p:sp>
          <p:nvSpPr>
            <p:cNvPr id="6" name="Rectangle 5">
              <a:extLst>
                <a:ext uri="{FF2B5EF4-FFF2-40B4-BE49-F238E27FC236}">
                  <a16:creationId xmlns:a16="http://schemas.microsoft.com/office/drawing/2014/main" id="{0C96DA96-6B71-6EA7-FB10-112FA2AB4E65}"/>
                </a:ext>
              </a:extLst>
            </p:cNvPr>
            <p:cNvSpPr/>
            <p:nvPr/>
          </p:nvSpPr>
          <p:spPr>
            <a:xfrm>
              <a:off x="1851053" y="5715000"/>
              <a:ext cx="211455" cy="1879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A8BC733-2A21-F168-E1FC-31E41249D9DC}"/>
                </a:ext>
              </a:extLst>
            </p:cNvPr>
            <p:cNvSpPr/>
            <p:nvPr/>
          </p:nvSpPr>
          <p:spPr>
            <a:xfrm>
              <a:off x="2440954" y="5715000"/>
              <a:ext cx="211455" cy="1879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07D40CC-F072-5BEB-F160-101352E55C19}"/>
                </a:ext>
              </a:extLst>
            </p:cNvPr>
            <p:cNvSpPr/>
            <p:nvPr/>
          </p:nvSpPr>
          <p:spPr>
            <a:xfrm>
              <a:off x="3028950" y="5715000"/>
              <a:ext cx="211455" cy="1879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995D348-D6B3-37F1-C20E-FB214BC0E896}"/>
                </a:ext>
              </a:extLst>
            </p:cNvPr>
            <p:cNvSpPr txBox="1"/>
            <p:nvPr/>
          </p:nvSpPr>
          <p:spPr>
            <a:xfrm>
              <a:off x="1798995" y="5345668"/>
              <a:ext cx="311299" cy="369332"/>
            </a:xfrm>
            <a:prstGeom prst="rect">
              <a:avLst/>
            </a:prstGeom>
            <a:noFill/>
          </p:spPr>
          <p:txBody>
            <a:bodyPr wrap="square" rtlCol="0">
              <a:spAutoFit/>
            </a:bodyPr>
            <a:lstStyle/>
            <a:p>
              <a:r>
                <a:rPr lang="en-US" dirty="0">
                  <a:solidFill>
                    <a:srgbClr val="002060"/>
                  </a:solidFill>
                </a:rPr>
                <a:t>1</a:t>
              </a:r>
            </a:p>
          </p:txBody>
        </p:sp>
        <p:sp>
          <p:nvSpPr>
            <p:cNvPr id="13" name="TextBox 12">
              <a:extLst>
                <a:ext uri="{FF2B5EF4-FFF2-40B4-BE49-F238E27FC236}">
                  <a16:creationId xmlns:a16="http://schemas.microsoft.com/office/drawing/2014/main" id="{38BBEF51-39F5-6164-48D9-8E207A9092C5}"/>
                </a:ext>
              </a:extLst>
            </p:cNvPr>
            <p:cNvSpPr txBox="1"/>
            <p:nvPr/>
          </p:nvSpPr>
          <p:spPr>
            <a:xfrm>
              <a:off x="2388896" y="5345668"/>
              <a:ext cx="311299" cy="369332"/>
            </a:xfrm>
            <a:prstGeom prst="rect">
              <a:avLst/>
            </a:prstGeom>
            <a:noFill/>
          </p:spPr>
          <p:txBody>
            <a:bodyPr wrap="square" rtlCol="0">
              <a:spAutoFit/>
            </a:bodyPr>
            <a:lstStyle/>
            <a:p>
              <a:r>
                <a:rPr lang="en-US" dirty="0">
                  <a:solidFill>
                    <a:srgbClr val="002060"/>
                  </a:solidFill>
                </a:rPr>
                <a:t>2</a:t>
              </a:r>
            </a:p>
          </p:txBody>
        </p:sp>
        <p:sp>
          <p:nvSpPr>
            <p:cNvPr id="14" name="TextBox 13">
              <a:extLst>
                <a:ext uri="{FF2B5EF4-FFF2-40B4-BE49-F238E27FC236}">
                  <a16:creationId xmlns:a16="http://schemas.microsoft.com/office/drawing/2014/main" id="{D8AD6ED2-EB0D-1508-1FF7-FF2139E5A649}"/>
                </a:ext>
              </a:extLst>
            </p:cNvPr>
            <p:cNvSpPr txBox="1"/>
            <p:nvPr/>
          </p:nvSpPr>
          <p:spPr>
            <a:xfrm>
              <a:off x="2978797" y="5345668"/>
              <a:ext cx="311299" cy="369332"/>
            </a:xfrm>
            <a:prstGeom prst="rect">
              <a:avLst/>
            </a:prstGeom>
            <a:noFill/>
          </p:spPr>
          <p:txBody>
            <a:bodyPr wrap="square" rtlCol="0">
              <a:spAutoFit/>
            </a:bodyPr>
            <a:lstStyle/>
            <a:p>
              <a:r>
                <a:rPr lang="en-US" dirty="0">
                  <a:solidFill>
                    <a:srgbClr val="002060"/>
                  </a:solidFill>
                </a:rPr>
                <a:t>3</a:t>
              </a:r>
            </a:p>
          </p:txBody>
        </p:sp>
      </p:grpSp>
    </p:spTree>
    <p:extLst>
      <p:ext uri="{BB962C8B-B14F-4D97-AF65-F5344CB8AC3E}">
        <p14:creationId xmlns:p14="http://schemas.microsoft.com/office/powerpoint/2010/main" val="165002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9B9C-5A4C-3BE4-3DF1-923A772D011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98B121FE-EE2B-390A-697E-1A195BC9CF32}"/>
              </a:ext>
            </a:extLst>
          </p:cNvPr>
          <p:cNvPicPr>
            <a:picLocks noChangeAspect="1"/>
          </p:cNvPicPr>
          <p:nvPr/>
        </p:nvPicPr>
        <p:blipFill>
          <a:blip r:embed="rId3"/>
          <a:stretch>
            <a:fillRect/>
          </a:stretch>
        </p:blipFill>
        <p:spPr>
          <a:xfrm>
            <a:off x="0" y="1762"/>
            <a:ext cx="12192000" cy="6858000"/>
          </a:xfrm>
          <a:prstGeom prst="rect">
            <a:avLst/>
          </a:prstGeom>
        </p:spPr>
      </p:pic>
      <p:sp>
        <p:nvSpPr>
          <p:cNvPr id="3" name="Title 1">
            <a:extLst>
              <a:ext uri="{FF2B5EF4-FFF2-40B4-BE49-F238E27FC236}">
                <a16:creationId xmlns:a16="http://schemas.microsoft.com/office/drawing/2014/main" id="{BDC26B40-3A06-D64B-E338-0277C276A750}"/>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ASSOCIATION SCREEN</a:t>
            </a:r>
          </a:p>
        </p:txBody>
      </p:sp>
      <p:sp>
        <p:nvSpPr>
          <p:cNvPr id="4" name="TextBox 3">
            <a:extLst>
              <a:ext uri="{FF2B5EF4-FFF2-40B4-BE49-F238E27FC236}">
                <a16:creationId xmlns:a16="http://schemas.microsoft.com/office/drawing/2014/main" id="{AE105217-0BB4-9BAE-FB00-5C549EF5A206}"/>
              </a:ext>
            </a:extLst>
          </p:cNvPr>
          <p:cNvSpPr txBox="1"/>
          <p:nvPr/>
        </p:nvSpPr>
        <p:spPr>
          <a:xfrm>
            <a:off x="463051" y="780861"/>
            <a:ext cx="11198942" cy="369332"/>
          </a:xfrm>
          <a:prstGeom prst="rect">
            <a:avLst/>
          </a:prstGeom>
          <a:noFill/>
        </p:spPr>
        <p:txBody>
          <a:bodyPr wrap="square">
            <a:spAutoFit/>
          </a:bodyPr>
          <a:lstStyle/>
          <a:p>
            <a:pPr lvl="0" algn="just"/>
            <a:r>
              <a:rPr lang="en-US" sz="1800" dirty="0">
                <a:solidFill>
                  <a:srgbClr val="002060"/>
                </a:solidFill>
                <a:effectLst/>
                <a:latin typeface="Avenir Book" panose="02000503020000020003"/>
                <a:ea typeface="Times New Roman" panose="02020603050405020304" pitchFamily="18" charset="0"/>
                <a:cs typeface="Calibri" panose="020F0502020204030204" pitchFamily="34" charset="0"/>
              </a:rPr>
              <a:t>Click on the Association Icon to move to the Association Screen.</a:t>
            </a:r>
          </a:p>
        </p:txBody>
      </p:sp>
      <p:sp>
        <p:nvSpPr>
          <p:cNvPr id="10" name="Rectangle 9">
            <a:extLst>
              <a:ext uri="{FF2B5EF4-FFF2-40B4-BE49-F238E27FC236}">
                <a16:creationId xmlns:a16="http://schemas.microsoft.com/office/drawing/2014/main" id="{F57B4A31-56EF-F4DF-4B25-A81104989C46}"/>
              </a:ext>
            </a:extLst>
          </p:cNvPr>
          <p:cNvSpPr/>
          <p:nvPr/>
        </p:nvSpPr>
        <p:spPr>
          <a:xfrm>
            <a:off x="6920469" y="3363743"/>
            <a:ext cx="4674870" cy="954107"/>
          </a:xfrm>
          <a:prstGeom prst="rect">
            <a:avLst/>
          </a:prstGeom>
          <a:solidFill>
            <a:srgbClr val="002060"/>
          </a:solidFill>
        </p:spPr>
        <p:txBody>
          <a:bodyPr wrap="square">
            <a:spAutoFit/>
          </a:bodyPr>
          <a:lstStyle/>
          <a:p>
            <a:r>
              <a:rPr lang="en-US" sz="1400" b="1" dirty="0">
                <a:solidFill>
                  <a:schemeClr val="bg1"/>
                </a:solidFill>
                <a:latin typeface="Avenir Book" panose="02000503020000020003"/>
              </a:rPr>
              <a:t>Coolers – 10</a:t>
            </a:r>
          </a:p>
          <a:p>
            <a:r>
              <a:rPr lang="en-US" sz="1400" dirty="0">
                <a:solidFill>
                  <a:schemeClr val="bg1"/>
                </a:solidFill>
                <a:latin typeface="Avenir Book" panose="02000503020000020003"/>
              </a:rPr>
              <a:t>Shows the number of coolers in the outlet.</a:t>
            </a:r>
          </a:p>
          <a:p>
            <a:r>
              <a:rPr lang="en-US" sz="1400" b="1" dirty="0">
                <a:solidFill>
                  <a:schemeClr val="bg1"/>
                </a:solidFill>
                <a:latin typeface="Avenir Book" panose="02000503020000020003"/>
              </a:rPr>
              <a:t>Associated – 3</a:t>
            </a:r>
          </a:p>
          <a:p>
            <a:r>
              <a:rPr lang="en-US" sz="1400" dirty="0">
                <a:solidFill>
                  <a:schemeClr val="bg1"/>
                </a:solidFill>
                <a:latin typeface="Avenir Book" panose="02000503020000020003"/>
              </a:rPr>
              <a:t>Shows the number of coolers already associated/ provisioned.</a:t>
            </a:r>
          </a:p>
        </p:txBody>
      </p:sp>
      <p:sp>
        <p:nvSpPr>
          <p:cNvPr id="22" name="TextBox 21">
            <a:extLst>
              <a:ext uri="{FF2B5EF4-FFF2-40B4-BE49-F238E27FC236}">
                <a16:creationId xmlns:a16="http://schemas.microsoft.com/office/drawing/2014/main" id="{DAFE2FC6-66A9-7CA0-F950-FD735C5DB727}"/>
              </a:ext>
            </a:extLst>
          </p:cNvPr>
          <p:cNvSpPr txBox="1"/>
          <p:nvPr/>
        </p:nvSpPr>
        <p:spPr>
          <a:xfrm>
            <a:off x="515760" y="1976735"/>
            <a:ext cx="3132314" cy="73866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dirty="0">
                <a:latin typeface="Avenir Book" panose="02000503020000020003"/>
              </a:rPr>
              <a:t>Total # of outlets in BD territory and how many have been loaded, outlets are loaded at startup.</a:t>
            </a:r>
            <a:endParaRPr lang="en-US" b="0" dirty="0">
              <a:solidFill>
                <a:schemeClr val="bg1"/>
              </a:solidFill>
              <a:latin typeface="Avenir Book" panose="02000503020000020003"/>
            </a:endParaRPr>
          </a:p>
        </p:txBody>
      </p:sp>
      <p:sp>
        <p:nvSpPr>
          <p:cNvPr id="24" name="TextBox 23">
            <a:extLst>
              <a:ext uri="{FF2B5EF4-FFF2-40B4-BE49-F238E27FC236}">
                <a16:creationId xmlns:a16="http://schemas.microsoft.com/office/drawing/2014/main" id="{321F1581-CBA5-D18B-89D1-CD2CEFA6E842}"/>
              </a:ext>
            </a:extLst>
          </p:cNvPr>
          <p:cNvSpPr txBox="1"/>
          <p:nvPr/>
        </p:nvSpPr>
        <p:spPr>
          <a:xfrm>
            <a:off x="6920470" y="4350341"/>
            <a:ext cx="4674869" cy="523220"/>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r>
              <a:rPr lang="en-US" dirty="0">
                <a:latin typeface="Avenir Book" panose="02000503020000020003"/>
              </a:rPr>
              <a:t>Tap on Setup to enter the Outlet and view assigned and unassigned Coolers.</a:t>
            </a:r>
            <a:endParaRPr lang="en-US" b="0" dirty="0">
              <a:solidFill>
                <a:schemeClr val="bg1"/>
              </a:solidFill>
              <a:latin typeface="Avenir Book" panose="02000503020000020003"/>
            </a:endParaRPr>
          </a:p>
        </p:txBody>
      </p:sp>
      <p:sp>
        <p:nvSpPr>
          <p:cNvPr id="27" name="TextBox 26">
            <a:extLst>
              <a:ext uri="{FF2B5EF4-FFF2-40B4-BE49-F238E27FC236}">
                <a16:creationId xmlns:a16="http://schemas.microsoft.com/office/drawing/2014/main" id="{CDC2A72C-9373-6169-D451-E462E7E92AF9}"/>
              </a:ext>
            </a:extLst>
          </p:cNvPr>
          <p:cNvSpPr txBox="1"/>
          <p:nvPr/>
        </p:nvSpPr>
        <p:spPr>
          <a:xfrm>
            <a:off x="515760" y="3069342"/>
            <a:ext cx="3132314" cy="138499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b="1" dirty="0">
                <a:solidFill>
                  <a:schemeClr val="bg1"/>
                </a:solidFill>
                <a:latin typeface="Avenir Book" panose="02000503020000020003"/>
              </a:rPr>
              <a:t>On successful login, a list of outlets will be shown.</a:t>
            </a:r>
          </a:p>
          <a:p>
            <a:endParaRPr lang="en-US" dirty="0">
              <a:latin typeface="Avenir Book" panose="02000503020000020003"/>
            </a:endParaRPr>
          </a:p>
          <a:p>
            <a:r>
              <a:rPr lang="en-US" dirty="0">
                <a:latin typeface="Avenir Book" panose="02000503020000020003"/>
              </a:rPr>
              <a:t>Only Assigned User outlets will be shown, for each one the Outlet name, address &amp; code will be displayed.</a:t>
            </a:r>
            <a:endParaRPr lang="en-US" b="0" dirty="0">
              <a:solidFill>
                <a:schemeClr val="bg1"/>
              </a:solidFill>
              <a:latin typeface="Avenir Book" panose="02000503020000020003"/>
            </a:endParaRPr>
          </a:p>
        </p:txBody>
      </p:sp>
      <p:sp>
        <p:nvSpPr>
          <p:cNvPr id="30" name="TextBox 29">
            <a:extLst>
              <a:ext uri="{FF2B5EF4-FFF2-40B4-BE49-F238E27FC236}">
                <a16:creationId xmlns:a16="http://schemas.microsoft.com/office/drawing/2014/main" id="{1DC1A2D8-441D-F9F9-935C-2823E50AC02A}"/>
              </a:ext>
            </a:extLst>
          </p:cNvPr>
          <p:cNvSpPr txBox="1"/>
          <p:nvPr/>
        </p:nvSpPr>
        <p:spPr>
          <a:xfrm>
            <a:off x="6920469" y="2116014"/>
            <a:ext cx="4674870" cy="523220"/>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dirty="0">
                <a:latin typeface="Avenir Book" panose="02000503020000020003"/>
              </a:rPr>
              <a:t>Use this box to quickly search for the Asset Serial. If a cooler is found the association menu for this cooler will be shown.</a:t>
            </a:r>
            <a:endParaRPr lang="en-US" b="0" dirty="0">
              <a:solidFill>
                <a:schemeClr val="bg1"/>
              </a:solidFill>
              <a:latin typeface="Avenir Book" panose="02000503020000020003"/>
            </a:endParaRPr>
          </a:p>
        </p:txBody>
      </p:sp>
      <p:sp>
        <p:nvSpPr>
          <p:cNvPr id="34" name="TextBox 33">
            <a:extLst>
              <a:ext uri="{FF2B5EF4-FFF2-40B4-BE49-F238E27FC236}">
                <a16:creationId xmlns:a16="http://schemas.microsoft.com/office/drawing/2014/main" id="{C5268B5A-646E-6A1A-A18C-4FB5BC39F732}"/>
              </a:ext>
            </a:extLst>
          </p:cNvPr>
          <p:cNvSpPr txBox="1"/>
          <p:nvPr/>
        </p:nvSpPr>
        <p:spPr>
          <a:xfrm>
            <a:off x="6920469" y="2652738"/>
            <a:ext cx="4674870" cy="73866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dirty="0">
                <a:latin typeface="Avenir Book" panose="02000503020000020003"/>
              </a:rPr>
              <a:t>Use this box to quickly search for the Outlet Code or Outlet Name. If an Outlet is found the result of the Outlet will be shown.</a:t>
            </a:r>
            <a:endParaRPr lang="en-US" b="0" dirty="0">
              <a:solidFill>
                <a:schemeClr val="bg1"/>
              </a:solidFill>
              <a:latin typeface="Avenir Book" panose="02000503020000020003"/>
            </a:endParaRPr>
          </a:p>
        </p:txBody>
      </p:sp>
      <p:grpSp>
        <p:nvGrpSpPr>
          <p:cNvPr id="65" name="Group 64">
            <a:extLst>
              <a:ext uri="{FF2B5EF4-FFF2-40B4-BE49-F238E27FC236}">
                <a16:creationId xmlns:a16="http://schemas.microsoft.com/office/drawing/2014/main" id="{2B7520CD-3648-CA87-B2F7-F5A30517E031}"/>
              </a:ext>
            </a:extLst>
          </p:cNvPr>
          <p:cNvGrpSpPr/>
          <p:nvPr/>
        </p:nvGrpSpPr>
        <p:grpSpPr>
          <a:xfrm>
            <a:off x="3648074" y="1477792"/>
            <a:ext cx="9150100" cy="5339111"/>
            <a:chOff x="3648074" y="1477792"/>
            <a:chExt cx="9150100" cy="5339111"/>
          </a:xfrm>
        </p:grpSpPr>
        <p:sp>
          <p:nvSpPr>
            <p:cNvPr id="11" name="TextBox 10">
              <a:extLst>
                <a:ext uri="{FF2B5EF4-FFF2-40B4-BE49-F238E27FC236}">
                  <a16:creationId xmlns:a16="http://schemas.microsoft.com/office/drawing/2014/main" id="{32806904-1768-3D20-E212-E1A0DE4084F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grpSp>
          <p:nvGrpSpPr>
            <p:cNvPr id="15" name="Group 14">
              <a:extLst>
                <a:ext uri="{FF2B5EF4-FFF2-40B4-BE49-F238E27FC236}">
                  <a16:creationId xmlns:a16="http://schemas.microsoft.com/office/drawing/2014/main" id="{A702FD8A-4AE1-0D04-12C2-BF7B0BC98A7D}"/>
                </a:ext>
              </a:extLst>
            </p:cNvPr>
            <p:cNvGrpSpPr/>
            <p:nvPr/>
          </p:nvGrpSpPr>
          <p:grpSpPr>
            <a:xfrm>
              <a:off x="4465164" y="1477792"/>
              <a:ext cx="1794404" cy="3888826"/>
              <a:chOff x="1649034" y="2104416"/>
              <a:chExt cx="1794404" cy="3888826"/>
            </a:xfrm>
          </p:grpSpPr>
          <p:pic>
            <p:nvPicPr>
              <p:cNvPr id="7" name="Picture 6">
                <a:extLst>
                  <a:ext uri="{FF2B5EF4-FFF2-40B4-BE49-F238E27FC236}">
                    <a16:creationId xmlns:a16="http://schemas.microsoft.com/office/drawing/2014/main" id="{61299545-1CE6-0D07-FE2A-8D28FF979BE8}"/>
                  </a:ext>
                </a:extLst>
              </p:cNvPr>
              <p:cNvPicPr>
                <a:picLocks noChangeAspect="1"/>
              </p:cNvPicPr>
              <p:nvPr/>
            </p:nvPicPr>
            <p:blipFill>
              <a:blip r:embed="rId4"/>
              <a:srcRect/>
              <a:stretch/>
            </p:blipFill>
            <p:spPr>
              <a:xfrm>
                <a:off x="1649034" y="2104416"/>
                <a:ext cx="1794404" cy="3888826"/>
              </a:xfrm>
              <a:prstGeom prst="rect">
                <a:avLst/>
              </a:prstGeom>
              <a:ln w="28575">
                <a:solidFill>
                  <a:srgbClr val="002060"/>
                </a:solidFill>
              </a:ln>
            </p:spPr>
          </p:pic>
          <p:sp>
            <p:nvSpPr>
              <p:cNvPr id="6" name="Rectangle 5">
                <a:extLst>
                  <a:ext uri="{FF2B5EF4-FFF2-40B4-BE49-F238E27FC236}">
                    <a16:creationId xmlns:a16="http://schemas.microsoft.com/office/drawing/2014/main" id="{8F6027BB-6472-FEB2-C1D1-384FA8928DAF}"/>
                  </a:ext>
                </a:extLst>
              </p:cNvPr>
              <p:cNvSpPr/>
              <p:nvPr/>
            </p:nvSpPr>
            <p:spPr>
              <a:xfrm>
                <a:off x="1851053" y="5715000"/>
                <a:ext cx="211455" cy="1879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106F0F41-8E2F-7353-3839-4B3AD13DC83B}"/>
                </a:ext>
              </a:extLst>
            </p:cNvPr>
            <p:cNvGrpSpPr/>
            <p:nvPr/>
          </p:nvGrpSpPr>
          <p:grpSpPr>
            <a:xfrm>
              <a:off x="4464531" y="2804161"/>
              <a:ext cx="1780719" cy="1615439"/>
              <a:chOff x="1812962" y="2808165"/>
              <a:chExt cx="1780719" cy="1615439"/>
            </a:xfrm>
          </p:grpSpPr>
          <p:sp>
            <p:nvSpPr>
              <p:cNvPr id="20" name="Rectangle 19">
                <a:extLst>
                  <a:ext uri="{FF2B5EF4-FFF2-40B4-BE49-F238E27FC236}">
                    <a16:creationId xmlns:a16="http://schemas.microsoft.com/office/drawing/2014/main" id="{144BC8CD-C449-25BC-45F8-B516271B7FB8}"/>
                  </a:ext>
                </a:extLst>
              </p:cNvPr>
              <p:cNvSpPr/>
              <p:nvPr/>
            </p:nvSpPr>
            <p:spPr>
              <a:xfrm>
                <a:off x="3156203" y="3410302"/>
                <a:ext cx="437478" cy="4456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3D701B-0118-3F02-E876-4FE1C0004096}"/>
                  </a:ext>
                </a:extLst>
              </p:cNvPr>
              <p:cNvSpPr/>
              <p:nvPr/>
            </p:nvSpPr>
            <p:spPr>
              <a:xfrm>
                <a:off x="1812962" y="2808165"/>
                <a:ext cx="1082829" cy="161543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 name="Straight Arrow Connector 20">
              <a:extLst>
                <a:ext uri="{FF2B5EF4-FFF2-40B4-BE49-F238E27FC236}">
                  <a16:creationId xmlns:a16="http://schemas.microsoft.com/office/drawing/2014/main" id="{57A636A5-8F24-67B8-897F-03DB0BF3414D}"/>
                </a:ext>
              </a:extLst>
            </p:cNvPr>
            <p:cNvCxnSpPr>
              <a:cxnSpLocks/>
              <a:stCxn id="10" idx="1"/>
              <a:endCxn id="20" idx="3"/>
            </p:cNvCxnSpPr>
            <p:nvPr/>
          </p:nvCxnSpPr>
          <p:spPr>
            <a:xfrm flipH="1" flipV="1">
              <a:off x="6245250" y="3629104"/>
              <a:ext cx="675219" cy="211693"/>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C78FBE-5CE7-35D7-BE87-BEBD8F6C5B3D}"/>
                </a:ext>
              </a:extLst>
            </p:cNvPr>
            <p:cNvCxnSpPr>
              <a:cxnSpLocks/>
              <a:stCxn id="22" idx="3"/>
              <a:endCxn id="26" idx="1"/>
            </p:cNvCxnSpPr>
            <p:nvPr/>
          </p:nvCxnSpPr>
          <p:spPr>
            <a:xfrm flipV="1">
              <a:off x="3648074" y="2190632"/>
              <a:ext cx="817091" cy="155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F67832-40A4-2A07-B316-7196A0D007C1}"/>
                </a:ext>
              </a:extLst>
            </p:cNvPr>
            <p:cNvCxnSpPr>
              <a:cxnSpLocks/>
              <a:stCxn id="24" idx="1"/>
              <a:endCxn id="29" idx="3"/>
            </p:cNvCxnSpPr>
            <p:nvPr/>
          </p:nvCxnSpPr>
          <p:spPr>
            <a:xfrm flipH="1" flipV="1">
              <a:off x="6245250" y="4294545"/>
              <a:ext cx="675220" cy="31740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DFDD35A-3B2F-1B33-2846-52BE58015001}"/>
                </a:ext>
              </a:extLst>
            </p:cNvPr>
            <p:cNvSpPr/>
            <p:nvPr/>
          </p:nvSpPr>
          <p:spPr>
            <a:xfrm>
              <a:off x="4465165" y="2126338"/>
              <a:ext cx="673256" cy="12858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FC304684-694F-EC20-6DCC-FFE65CE4C84A}"/>
                </a:ext>
              </a:extLst>
            </p:cNvPr>
            <p:cNvCxnSpPr>
              <a:cxnSpLocks/>
              <a:stCxn id="27" idx="3"/>
              <a:endCxn id="18" idx="1"/>
            </p:cNvCxnSpPr>
            <p:nvPr/>
          </p:nvCxnSpPr>
          <p:spPr>
            <a:xfrm flipV="1">
              <a:off x="3648074" y="3611881"/>
              <a:ext cx="816457" cy="14995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F347F3F-3106-9799-F5D2-9D5AFB9C885B}"/>
                </a:ext>
              </a:extLst>
            </p:cNvPr>
            <p:cNvSpPr/>
            <p:nvPr/>
          </p:nvSpPr>
          <p:spPr>
            <a:xfrm>
              <a:off x="5818393" y="4169490"/>
              <a:ext cx="426857" cy="25011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724D8233-F2BD-F8EB-CA84-0769E44EEACE}"/>
                </a:ext>
              </a:extLst>
            </p:cNvPr>
            <p:cNvCxnSpPr>
              <a:cxnSpLocks/>
              <a:stCxn id="30" idx="1"/>
              <a:endCxn id="32" idx="3"/>
            </p:cNvCxnSpPr>
            <p:nvPr/>
          </p:nvCxnSpPr>
          <p:spPr>
            <a:xfrm flipH="1">
              <a:off x="6259568" y="2377624"/>
              <a:ext cx="660901" cy="1298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75997CD-22DE-C2DD-3A8A-25FB7C5AFA39}"/>
                </a:ext>
              </a:extLst>
            </p:cNvPr>
            <p:cNvSpPr/>
            <p:nvPr/>
          </p:nvSpPr>
          <p:spPr>
            <a:xfrm>
              <a:off x="4465164" y="2259451"/>
              <a:ext cx="1794404" cy="2623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E7A0C6A-F15B-F060-5D79-1E5DAD558187}"/>
                </a:ext>
              </a:extLst>
            </p:cNvPr>
            <p:cNvSpPr/>
            <p:nvPr/>
          </p:nvSpPr>
          <p:spPr>
            <a:xfrm>
              <a:off x="4465797" y="2534576"/>
              <a:ext cx="1794404" cy="2253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Connector: Elbow 34">
              <a:extLst>
                <a:ext uri="{FF2B5EF4-FFF2-40B4-BE49-F238E27FC236}">
                  <a16:creationId xmlns:a16="http://schemas.microsoft.com/office/drawing/2014/main" id="{05D9A7A1-431C-D884-E1D5-2DFC0F8CEC32}"/>
                </a:ext>
              </a:extLst>
            </p:cNvPr>
            <p:cNvCxnSpPr>
              <a:cxnSpLocks/>
              <a:stCxn id="34" idx="1"/>
              <a:endCxn id="33" idx="3"/>
            </p:cNvCxnSpPr>
            <p:nvPr/>
          </p:nvCxnSpPr>
          <p:spPr>
            <a:xfrm rot="10800000">
              <a:off x="6260201" y="2647259"/>
              <a:ext cx="660268" cy="360983"/>
            </a:xfrm>
            <a:prstGeom prst="bentConnector3">
              <a:avLst>
                <a:gd name="adj1" fmla="val 50000"/>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440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6AFA1-0AFE-809A-7263-7CDA21145F0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7F8CB3D6-786D-A288-6993-80046ADB4451}"/>
              </a:ext>
            </a:extLst>
          </p:cNvPr>
          <p:cNvPicPr>
            <a:picLocks noChangeAspect="1"/>
          </p:cNvPicPr>
          <p:nvPr/>
        </p:nvPicPr>
        <p:blipFill>
          <a:blip r:embed="rId3"/>
          <a:stretch>
            <a:fillRect/>
          </a:stretch>
        </p:blipFill>
        <p:spPr>
          <a:xfrm>
            <a:off x="0" y="1762"/>
            <a:ext cx="12192000" cy="6858000"/>
          </a:xfrm>
          <a:prstGeom prst="rect">
            <a:avLst/>
          </a:prstGeom>
        </p:spPr>
      </p:pic>
      <p:sp>
        <p:nvSpPr>
          <p:cNvPr id="3" name="Title 1">
            <a:extLst>
              <a:ext uri="{FF2B5EF4-FFF2-40B4-BE49-F238E27FC236}">
                <a16:creationId xmlns:a16="http://schemas.microsoft.com/office/drawing/2014/main" id="{325D7E0A-84A7-A5D2-082F-A64E287658B7}"/>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CONFIGURATION SCREEN</a:t>
            </a:r>
          </a:p>
        </p:txBody>
      </p:sp>
      <p:sp>
        <p:nvSpPr>
          <p:cNvPr id="4" name="TextBox 3">
            <a:extLst>
              <a:ext uri="{FF2B5EF4-FFF2-40B4-BE49-F238E27FC236}">
                <a16:creationId xmlns:a16="http://schemas.microsoft.com/office/drawing/2014/main" id="{FF1DFB6B-7C21-EE0B-0AF2-2BDE34D54F87}"/>
              </a:ext>
            </a:extLst>
          </p:cNvPr>
          <p:cNvSpPr txBox="1"/>
          <p:nvPr/>
        </p:nvSpPr>
        <p:spPr>
          <a:xfrm>
            <a:off x="471947" y="601031"/>
            <a:ext cx="11198942" cy="369332"/>
          </a:xfrm>
          <a:prstGeom prst="rect">
            <a:avLst/>
          </a:prstGeom>
          <a:noFill/>
        </p:spPr>
        <p:txBody>
          <a:bodyPr wrap="square">
            <a:spAutoFit/>
          </a:bodyPr>
          <a:lstStyle/>
          <a:p>
            <a:pPr lvl="0" algn="just"/>
            <a:r>
              <a:rPr lang="en-US" sz="1800" dirty="0">
                <a:solidFill>
                  <a:srgbClr val="002060"/>
                </a:solidFill>
                <a:effectLst/>
                <a:latin typeface="Avenir Book" panose="02000503020000020003"/>
                <a:ea typeface="Times New Roman" panose="02020603050405020304" pitchFamily="18" charset="0"/>
                <a:cs typeface="Calibri" panose="020F0502020204030204" pitchFamily="34" charset="0"/>
              </a:rPr>
              <a:t>Click on the Configuration Icon to move to the Configuration Screen.</a:t>
            </a:r>
          </a:p>
        </p:txBody>
      </p:sp>
      <p:sp>
        <p:nvSpPr>
          <p:cNvPr id="73" name="Rectangle 72">
            <a:extLst>
              <a:ext uri="{FF2B5EF4-FFF2-40B4-BE49-F238E27FC236}">
                <a16:creationId xmlns:a16="http://schemas.microsoft.com/office/drawing/2014/main" id="{2D5DE543-6095-EA37-8216-F2C609FC9922}"/>
              </a:ext>
            </a:extLst>
          </p:cNvPr>
          <p:cNvSpPr/>
          <p:nvPr/>
        </p:nvSpPr>
        <p:spPr>
          <a:xfrm>
            <a:off x="369835" y="1025140"/>
            <a:ext cx="4847305" cy="4905125"/>
          </a:xfrm>
          <a:prstGeom prst="rect">
            <a:avLst/>
          </a:prstGeom>
          <a:solidFill>
            <a:srgbClr val="002060"/>
          </a:solidFill>
        </p:spPr>
        <p:txBody>
          <a:bodyPr wrap="square">
            <a:spAutoFit/>
          </a:bodyPr>
          <a:lstStyle/>
          <a:p>
            <a:pPr>
              <a:lnSpc>
                <a:spcPct val="150000"/>
              </a:lnSpc>
            </a:pPr>
            <a:r>
              <a:rPr lang="en-US" sz="1400" b="1" dirty="0">
                <a:solidFill>
                  <a:schemeClr val="bg1"/>
                </a:solidFill>
                <a:latin typeface="Avenir Book" panose="02000503020000020003"/>
              </a:rPr>
              <a:t>Smart Device # – </a:t>
            </a:r>
            <a:r>
              <a:rPr lang="en-US" sz="1400" dirty="0">
                <a:solidFill>
                  <a:schemeClr val="bg1"/>
                </a:solidFill>
                <a:latin typeface="Avenir Book" panose="02000503020000020003"/>
              </a:rPr>
              <a:t>Smart Device Serial Number</a:t>
            </a:r>
          </a:p>
          <a:p>
            <a:pPr>
              <a:lnSpc>
                <a:spcPct val="150000"/>
              </a:lnSpc>
            </a:pPr>
            <a:r>
              <a:rPr lang="en-US" sz="1400" b="1" dirty="0">
                <a:solidFill>
                  <a:schemeClr val="bg1"/>
                </a:solidFill>
                <a:latin typeface="Avenir Book" panose="02000503020000020003"/>
              </a:rPr>
              <a:t>Smart Device Type – </a:t>
            </a:r>
            <a:r>
              <a:rPr lang="en-US" sz="1400" dirty="0">
                <a:solidFill>
                  <a:schemeClr val="bg1"/>
                </a:solidFill>
                <a:latin typeface="Avenir Book" panose="02000503020000020003"/>
              </a:rPr>
              <a:t>Type of Smart Device </a:t>
            </a:r>
          </a:p>
          <a:p>
            <a:pPr>
              <a:lnSpc>
                <a:spcPct val="150000"/>
              </a:lnSpc>
            </a:pPr>
            <a:r>
              <a:rPr lang="en-US" sz="1400" b="1" dirty="0">
                <a:solidFill>
                  <a:schemeClr val="bg1"/>
                </a:solidFill>
                <a:latin typeface="Avenir Book" panose="02000503020000020003"/>
              </a:rPr>
              <a:t>MAC Address – </a:t>
            </a:r>
            <a:r>
              <a:rPr lang="en-US" sz="1400" dirty="0">
                <a:solidFill>
                  <a:schemeClr val="bg1"/>
                </a:solidFill>
                <a:latin typeface="Avenir Book" panose="02000503020000020003"/>
              </a:rPr>
              <a:t>Smart Device’s MAC Address</a:t>
            </a:r>
          </a:p>
          <a:p>
            <a:pPr>
              <a:lnSpc>
                <a:spcPct val="150000"/>
              </a:lnSpc>
            </a:pPr>
            <a:r>
              <a:rPr lang="en-US" sz="1400" b="1" dirty="0">
                <a:solidFill>
                  <a:schemeClr val="bg1"/>
                </a:solidFill>
                <a:latin typeface="Avenir Book" panose="02000503020000020003"/>
              </a:rPr>
              <a:t>Updated – </a:t>
            </a:r>
            <a:r>
              <a:rPr lang="en-US" sz="1400" dirty="0">
                <a:solidFill>
                  <a:schemeClr val="bg1"/>
                </a:solidFill>
                <a:latin typeface="Avenir Book" panose="02000503020000020003"/>
              </a:rPr>
              <a:t>Last Update Time while Device found in Scan</a:t>
            </a:r>
          </a:p>
          <a:p>
            <a:pPr>
              <a:lnSpc>
                <a:spcPct val="150000"/>
              </a:lnSpc>
            </a:pPr>
            <a:r>
              <a:rPr lang="en-US" sz="1400" b="1" dirty="0">
                <a:solidFill>
                  <a:schemeClr val="bg1"/>
                </a:solidFill>
                <a:latin typeface="Avenir Book" panose="02000503020000020003"/>
              </a:rPr>
              <a:t>RSSI – </a:t>
            </a:r>
            <a:r>
              <a:rPr lang="en-US" sz="1400" dirty="0">
                <a:solidFill>
                  <a:schemeClr val="bg1"/>
                </a:solidFill>
                <a:latin typeface="Avenir Book" panose="02000503020000020003"/>
              </a:rPr>
              <a:t>Range of Smart Devices in dB</a:t>
            </a:r>
          </a:p>
          <a:p>
            <a:pPr>
              <a:lnSpc>
                <a:spcPct val="150000"/>
              </a:lnSpc>
            </a:pPr>
            <a:r>
              <a:rPr lang="en-US" sz="1400" b="1" dirty="0">
                <a:solidFill>
                  <a:schemeClr val="bg1"/>
                </a:solidFill>
                <a:latin typeface="Avenir Book" panose="02000503020000020003"/>
              </a:rPr>
              <a:t>Battery Level – </a:t>
            </a:r>
            <a:r>
              <a:rPr lang="en-US" sz="1400" dirty="0">
                <a:solidFill>
                  <a:schemeClr val="bg1"/>
                </a:solidFill>
                <a:latin typeface="Avenir Book" panose="02000503020000020003"/>
              </a:rPr>
              <a:t>Smart Device Battery Level(Green &gt; Orange &gt; Yellow &gt; Red)</a:t>
            </a:r>
          </a:p>
          <a:p>
            <a:pPr>
              <a:lnSpc>
                <a:spcPct val="150000"/>
              </a:lnSpc>
            </a:pPr>
            <a:r>
              <a:rPr lang="en-US" sz="1400" b="1" dirty="0">
                <a:solidFill>
                  <a:schemeClr val="bg1"/>
                </a:solidFill>
                <a:latin typeface="Avenir Book" panose="02000503020000020003"/>
              </a:rPr>
              <a:t>RSSI Range – </a:t>
            </a:r>
            <a:r>
              <a:rPr lang="en-US" sz="1400" dirty="0">
                <a:solidFill>
                  <a:schemeClr val="bg1"/>
                </a:solidFill>
                <a:latin typeface="Avenir Book" panose="02000503020000020003"/>
              </a:rPr>
              <a:t> Range of Smart Devices in meters</a:t>
            </a:r>
            <a:endParaRPr lang="en-US" sz="1400" b="1" dirty="0">
              <a:solidFill>
                <a:schemeClr val="bg1"/>
              </a:solidFill>
              <a:latin typeface="Avenir Book" panose="02000503020000020003"/>
            </a:endParaRPr>
          </a:p>
          <a:p>
            <a:pPr>
              <a:lnSpc>
                <a:spcPct val="150000"/>
              </a:lnSpc>
            </a:pPr>
            <a:r>
              <a:rPr lang="en-US" sz="1400" b="1" dirty="0">
                <a:solidFill>
                  <a:schemeClr val="bg1"/>
                </a:solidFill>
                <a:latin typeface="Avenir Book" panose="02000503020000020003"/>
              </a:rPr>
              <a:t>iBeacon Frame – </a:t>
            </a:r>
            <a:r>
              <a:rPr lang="en-US" sz="1400" dirty="0">
                <a:solidFill>
                  <a:schemeClr val="bg1"/>
                </a:solidFill>
                <a:latin typeface="Avenir Book" panose="02000503020000020003"/>
              </a:rPr>
              <a:t>Smart Devices iBeacon Advertisement Frame(Showing if Enable)</a:t>
            </a:r>
          </a:p>
          <a:p>
            <a:pPr>
              <a:lnSpc>
                <a:spcPct val="150000"/>
              </a:lnSpc>
            </a:pPr>
            <a:r>
              <a:rPr lang="en-US" sz="1400" b="1" dirty="0">
                <a:solidFill>
                  <a:schemeClr val="bg1"/>
                </a:solidFill>
                <a:latin typeface="Avenir Book" panose="02000503020000020003"/>
              </a:rPr>
              <a:t>Major –</a:t>
            </a:r>
            <a:r>
              <a:rPr lang="en-US" sz="1400" dirty="0">
                <a:solidFill>
                  <a:schemeClr val="bg1"/>
                </a:solidFill>
                <a:latin typeface="Avenir Book" panose="02000503020000020003"/>
              </a:rPr>
              <a:t> Smart Device iBeacon Major value</a:t>
            </a:r>
          </a:p>
          <a:p>
            <a:pPr>
              <a:lnSpc>
                <a:spcPct val="150000"/>
              </a:lnSpc>
            </a:pPr>
            <a:r>
              <a:rPr lang="en-US" sz="1400" b="1" dirty="0">
                <a:solidFill>
                  <a:schemeClr val="bg1"/>
                </a:solidFill>
                <a:latin typeface="Avenir Book" panose="02000503020000020003"/>
              </a:rPr>
              <a:t>Minor – </a:t>
            </a:r>
            <a:r>
              <a:rPr lang="en-US" sz="1400" dirty="0">
                <a:solidFill>
                  <a:schemeClr val="bg1"/>
                </a:solidFill>
                <a:latin typeface="Avenir Book" panose="02000503020000020003"/>
              </a:rPr>
              <a:t>Smart Device iBeacon Minor value</a:t>
            </a:r>
            <a:endParaRPr lang="en-US" sz="1400" b="1" dirty="0">
              <a:solidFill>
                <a:schemeClr val="bg1"/>
              </a:solidFill>
              <a:latin typeface="Avenir Book" panose="02000503020000020003"/>
            </a:endParaRPr>
          </a:p>
          <a:p>
            <a:pPr>
              <a:lnSpc>
                <a:spcPct val="150000"/>
              </a:lnSpc>
            </a:pPr>
            <a:r>
              <a:rPr lang="en-US" sz="1400" b="1" dirty="0">
                <a:solidFill>
                  <a:schemeClr val="bg1"/>
                </a:solidFill>
                <a:latin typeface="Avenir Book" panose="02000503020000020003"/>
              </a:rPr>
              <a:t>TX – </a:t>
            </a:r>
            <a:r>
              <a:rPr lang="en-US" sz="1400" dirty="0">
                <a:solidFill>
                  <a:schemeClr val="bg1"/>
                </a:solidFill>
                <a:latin typeface="Avenir Book" panose="02000503020000020003"/>
              </a:rPr>
              <a:t>Smart Device Transmit Power value</a:t>
            </a:r>
            <a:endParaRPr lang="en-US" sz="1400" b="1" dirty="0">
              <a:solidFill>
                <a:schemeClr val="bg1"/>
              </a:solidFill>
              <a:latin typeface="Avenir Book" panose="02000503020000020003"/>
            </a:endParaRPr>
          </a:p>
          <a:p>
            <a:pPr>
              <a:lnSpc>
                <a:spcPct val="150000"/>
              </a:lnSpc>
            </a:pPr>
            <a:r>
              <a:rPr lang="en-US" sz="1400" b="1" dirty="0">
                <a:solidFill>
                  <a:schemeClr val="bg1"/>
                </a:solidFill>
                <a:latin typeface="Avenir Book" panose="02000503020000020003"/>
              </a:rPr>
              <a:t>Distance – </a:t>
            </a:r>
            <a:r>
              <a:rPr lang="en-US" sz="1400" dirty="0">
                <a:solidFill>
                  <a:schemeClr val="bg1"/>
                </a:solidFill>
                <a:latin typeface="Avenir Book" panose="02000503020000020003"/>
              </a:rPr>
              <a:t>Range of Smart Devices in meters</a:t>
            </a:r>
            <a:endParaRPr lang="en-US" sz="1400" b="1" dirty="0">
              <a:solidFill>
                <a:schemeClr val="bg1"/>
              </a:solidFill>
              <a:latin typeface="Avenir Book" panose="02000503020000020003"/>
            </a:endParaRPr>
          </a:p>
          <a:p>
            <a:pPr>
              <a:lnSpc>
                <a:spcPct val="150000"/>
              </a:lnSpc>
            </a:pPr>
            <a:r>
              <a:rPr lang="en-US" sz="1400" b="1" dirty="0">
                <a:solidFill>
                  <a:schemeClr val="bg1"/>
                </a:solidFill>
                <a:latin typeface="Avenir Book" panose="02000503020000020003"/>
              </a:rPr>
              <a:t>UUID – </a:t>
            </a:r>
            <a:r>
              <a:rPr lang="en-US" sz="1400" dirty="0">
                <a:solidFill>
                  <a:schemeClr val="bg1"/>
                </a:solidFill>
                <a:latin typeface="Avenir Book" panose="02000503020000020003"/>
              </a:rPr>
              <a:t>Smart Devices iBeacon UUID Value</a:t>
            </a:r>
          </a:p>
        </p:txBody>
      </p:sp>
      <p:sp>
        <p:nvSpPr>
          <p:cNvPr id="74" name="Rectangle 73">
            <a:extLst>
              <a:ext uri="{FF2B5EF4-FFF2-40B4-BE49-F238E27FC236}">
                <a16:creationId xmlns:a16="http://schemas.microsoft.com/office/drawing/2014/main" id="{5BD822A3-C8FE-B648-ABD7-CF0E1C6E6B0A}"/>
              </a:ext>
            </a:extLst>
          </p:cNvPr>
          <p:cNvSpPr/>
          <p:nvPr/>
        </p:nvSpPr>
        <p:spPr>
          <a:xfrm>
            <a:off x="8210717" y="1994636"/>
            <a:ext cx="3458280" cy="3935629"/>
          </a:xfrm>
          <a:prstGeom prst="rect">
            <a:avLst/>
          </a:prstGeom>
          <a:solidFill>
            <a:srgbClr val="002060"/>
          </a:solidFill>
        </p:spPr>
        <p:txBody>
          <a:bodyPr wrap="square">
            <a:spAutoFit/>
          </a:bodyPr>
          <a:lstStyle/>
          <a:p>
            <a:pPr>
              <a:lnSpc>
                <a:spcPct val="150000"/>
              </a:lnSpc>
            </a:pPr>
            <a:r>
              <a:rPr lang="en-US" sz="1400" b="1" dirty="0">
                <a:solidFill>
                  <a:schemeClr val="bg1"/>
                </a:solidFill>
                <a:latin typeface="Avenir Book" panose="02000503020000020003"/>
              </a:rPr>
              <a:t>Standby – </a:t>
            </a:r>
            <a:r>
              <a:rPr lang="en-US" sz="1400" dirty="0">
                <a:solidFill>
                  <a:schemeClr val="bg1"/>
                </a:solidFill>
                <a:latin typeface="Avenir Book" panose="02000503020000020003"/>
              </a:rPr>
              <a:t>Flag Showing if Device in Standby Mode</a:t>
            </a:r>
          </a:p>
          <a:p>
            <a:pPr>
              <a:lnSpc>
                <a:spcPct val="150000"/>
              </a:lnSpc>
            </a:pPr>
            <a:r>
              <a:rPr lang="en-US" sz="1400" b="1" dirty="0">
                <a:solidFill>
                  <a:schemeClr val="bg1"/>
                </a:solidFill>
                <a:latin typeface="Avenir Book" panose="02000503020000020003"/>
              </a:rPr>
              <a:t>Door –  </a:t>
            </a:r>
            <a:r>
              <a:rPr lang="en-US" sz="1400" dirty="0">
                <a:solidFill>
                  <a:schemeClr val="bg1"/>
                </a:solidFill>
                <a:latin typeface="Avenir Book" panose="02000503020000020003"/>
              </a:rPr>
              <a:t>Flag of Door Status is Open /Close</a:t>
            </a:r>
          </a:p>
          <a:p>
            <a:pPr>
              <a:lnSpc>
                <a:spcPct val="150000"/>
              </a:lnSpc>
            </a:pPr>
            <a:r>
              <a:rPr lang="en-US" sz="1400" b="1" dirty="0">
                <a:solidFill>
                  <a:schemeClr val="bg1"/>
                </a:solidFill>
                <a:latin typeface="Avenir Book" panose="02000503020000020003"/>
              </a:rPr>
              <a:t>Health –  </a:t>
            </a:r>
            <a:r>
              <a:rPr lang="en-US" sz="1400" dirty="0">
                <a:solidFill>
                  <a:schemeClr val="bg1"/>
                </a:solidFill>
                <a:latin typeface="Avenir Book" panose="02000503020000020003"/>
              </a:rPr>
              <a:t>Flag of Health if available for Smart devices</a:t>
            </a:r>
          </a:p>
          <a:p>
            <a:pPr>
              <a:lnSpc>
                <a:spcPct val="150000"/>
              </a:lnSpc>
            </a:pPr>
            <a:r>
              <a:rPr lang="en-US" sz="1400" b="1" dirty="0">
                <a:solidFill>
                  <a:schemeClr val="bg1"/>
                </a:solidFill>
                <a:latin typeface="Avenir Book" panose="02000503020000020003"/>
              </a:rPr>
              <a:t>Pic – </a:t>
            </a:r>
            <a:r>
              <a:rPr lang="en-US" sz="1400" dirty="0">
                <a:solidFill>
                  <a:schemeClr val="bg1"/>
                </a:solidFill>
                <a:latin typeface="Avenir Book" panose="02000503020000020003"/>
              </a:rPr>
              <a:t>Flag of Image if available for Smart devices</a:t>
            </a:r>
          </a:p>
          <a:p>
            <a:pPr>
              <a:lnSpc>
                <a:spcPct val="150000"/>
              </a:lnSpc>
            </a:pPr>
            <a:r>
              <a:rPr lang="en-US" sz="1400" b="1" dirty="0">
                <a:solidFill>
                  <a:schemeClr val="bg1"/>
                </a:solidFill>
                <a:latin typeface="Avenir Book" panose="02000503020000020003"/>
              </a:rPr>
              <a:t>FW – </a:t>
            </a:r>
            <a:r>
              <a:rPr lang="en-US" sz="1400" dirty="0">
                <a:solidFill>
                  <a:schemeClr val="bg1"/>
                </a:solidFill>
                <a:latin typeface="Avenir Book" panose="02000503020000020003"/>
              </a:rPr>
              <a:t>Firmware Version of Smart device </a:t>
            </a:r>
          </a:p>
          <a:p>
            <a:pPr>
              <a:lnSpc>
                <a:spcPct val="150000"/>
              </a:lnSpc>
            </a:pPr>
            <a:r>
              <a:rPr lang="en-US" sz="1400" b="1" dirty="0">
                <a:solidFill>
                  <a:schemeClr val="bg1"/>
                </a:solidFill>
                <a:latin typeface="Avenir Book" panose="02000503020000020003"/>
              </a:rPr>
              <a:t>Temp – </a:t>
            </a:r>
            <a:r>
              <a:rPr lang="en-US" sz="1400" dirty="0">
                <a:solidFill>
                  <a:schemeClr val="bg1"/>
                </a:solidFill>
                <a:latin typeface="Avenir Book" panose="02000503020000020003"/>
              </a:rPr>
              <a:t>Current temperature Value of Cooler</a:t>
            </a:r>
          </a:p>
          <a:p>
            <a:pPr>
              <a:lnSpc>
                <a:spcPct val="150000"/>
              </a:lnSpc>
            </a:pPr>
            <a:r>
              <a:rPr lang="en-US" sz="1400" b="1" dirty="0">
                <a:solidFill>
                  <a:schemeClr val="bg1"/>
                </a:solidFill>
                <a:latin typeface="Avenir Book" panose="02000503020000020003"/>
              </a:rPr>
              <a:t>Light – </a:t>
            </a:r>
            <a:r>
              <a:rPr lang="en-US" sz="1400" dirty="0">
                <a:solidFill>
                  <a:schemeClr val="bg1"/>
                </a:solidFill>
                <a:latin typeface="Avenir Book" panose="02000503020000020003"/>
              </a:rPr>
              <a:t>The light Status of the Cooler </a:t>
            </a:r>
          </a:p>
          <a:p>
            <a:pPr>
              <a:lnSpc>
                <a:spcPct val="150000"/>
              </a:lnSpc>
            </a:pPr>
            <a:r>
              <a:rPr lang="en-US" sz="1400" b="1" dirty="0">
                <a:solidFill>
                  <a:schemeClr val="bg1"/>
                </a:solidFill>
                <a:latin typeface="Avenir Book" panose="02000503020000020003"/>
              </a:rPr>
              <a:t>Deep Sleep – </a:t>
            </a:r>
            <a:r>
              <a:rPr lang="en-US" sz="1400" dirty="0">
                <a:solidFill>
                  <a:schemeClr val="bg1"/>
                </a:solidFill>
                <a:latin typeface="Avenir Book" panose="02000503020000020003"/>
              </a:rPr>
              <a:t>Flag Showing if Device in </a:t>
            </a:r>
            <a:r>
              <a:rPr lang="en-US" sz="1400" dirty="0" err="1">
                <a:solidFill>
                  <a:schemeClr val="bg1"/>
                </a:solidFill>
                <a:latin typeface="Avenir Book" panose="02000503020000020003"/>
              </a:rPr>
              <a:t>Deepsleep</a:t>
            </a:r>
            <a:r>
              <a:rPr lang="en-US" sz="1400" dirty="0">
                <a:solidFill>
                  <a:schemeClr val="bg1"/>
                </a:solidFill>
                <a:latin typeface="Avenir Book" panose="02000503020000020003"/>
              </a:rPr>
              <a:t> Mode</a:t>
            </a:r>
          </a:p>
        </p:txBody>
      </p:sp>
      <p:pic>
        <p:nvPicPr>
          <p:cNvPr id="75" name="Picture 74">
            <a:extLst>
              <a:ext uri="{FF2B5EF4-FFF2-40B4-BE49-F238E27FC236}">
                <a16:creationId xmlns:a16="http://schemas.microsoft.com/office/drawing/2014/main" id="{626A20CC-A4B1-5B4B-3C2F-AB6A604BA0C8}"/>
              </a:ext>
            </a:extLst>
          </p:cNvPr>
          <p:cNvPicPr>
            <a:picLocks noChangeAspect="1"/>
          </p:cNvPicPr>
          <p:nvPr/>
        </p:nvPicPr>
        <p:blipFill>
          <a:blip r:embed="rId4"/>
          <a:srcRect/>
          <a:stretch/>
        </p:blipFill>
        <p:spPr>
          <a:xfrm>
            <a:off x="5893310" y="2124936"/>
            <a:ext cx="1794404" cy="3888826"/>
          </a:xfrm>
          <a:prstGeom prst="rect">
            <a:avLst/>
          </a:prstGeom>
          <a:ln w="28575">
            <a:solidFill>
              <a:srgbClr val="002060"/>
            </a:solidFill>
          </a:ln>
        </p:spPr>
      </p:pic>
      <p:sp>
        <p:nvSpPr>
          <p:cNvPr id="72" name="Rectangle 71">
            <a:extLst>
              <a:ext uri="{FF2B5EF4-FFF2-40B4-BE49-F238E27FC236}">
                <a16:creationId xmlns:a16="http://schemas.microsoft.com/office/drawing/2014/main" id="{5C338EB5-93F9-0634-4A31-D46FDE1BE6F0}"/>
              </a:ext>
            </a:extLst>
          </p:cNvPr>
          <p:cNvSpPr/>
          <p:nvPr/>
        </p:nvSpPr>
        <p:spPr>
          <a:xfrm>
            <a:off x="6682739" y="5741670"/>
            <a:ext cx="217171" cy="1885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087A522C-5779-D2C7-1C8C-D48DEBCD91D1}"/>
              </a:ext>
            </a:extLst>
          </p:cNvPr>
          <p:cNvSpPr/>
          <p:nvPr/>
        </p:nvSpPr>
        <p:spPr>
          <a:xfrm>
            <a:off x="5791199" y="2638426"/>
            <a:ext cx="1998628" cy="8382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73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29051</TotalTime>
  <Words>3516</Words>
  <Application>Microsoft Office PowerPoint</Application>
  <PresentationFormat>Widescreen</PresentationFormat>
  <Paragraphs>349</Paragraphs>
  <Slides>40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Avenir Black</vt:lpstr>
      <vt:lpstr>Avenir Book</vt:lpstr>
      <vt:lpstr>Calibri</vt:lpstr>
      <vt:lpstr>Calibri Light</vt:lpstr>
      <vt:lpstr>Wingdings</vt:lpstr>
      <vt:lpstr>Office Theme</vt:lpstr>
      <vt:lpstr>Smart Cooler Installation</vt:lpstr>
      <vt:lpstr>APPLICATION FEATURES</vt:lpstr>
      <vt:lpstr>APPLICATION INSTALLATION</vt:lpstr>
      <vt:lpstr>APPLICATION PERMISSION</vt:lpstr>
      <vt:lpstr>LOGIN</vt:lpstr>
      <vt:lpstr>LOGIN (CONT’D)</vt:lpstr>
      <vt:lpstr>APPLICATION FUNCTIONS</vt:lpstr>
      <vt:lpstr>ASSOCIATION SCREEN</vt:lpstr>
      <vt:lpstr>CONFIGURATION SCREEN</vt:lpstr>
      <vt:lpstr>VH SCREEN</vt:lpstr>
      <vt:lpstr>ASSOCIATION PROCESS</vt:lpstr>
      <vt:lpstr>ASSOCIATION – SMART TAG</vt:lpstr>
      <vt:lpstr>ASSOCIATION – SMART TAG</vt:lpstr>
      <vt:lpstr>ASSOCIATION – SMART VISION</vt:lpstr>
      <vt:lpstr>ASSOCIATION – SMART VISION</vt:lpstr>
      <vt:lpstr>PowerPoint Presentation</vt:lpstr>
      <vt:lpstr>ASSOCIATION – SMART HUB</vt:lpstr>
      <vt:lpstr>PowerPoint Presentation</vt:lpstr>
      <vt:lpstr>CONFIGURATION - DEEP SLEEP MODE</vt:lpstr>
      <vt:lpstr>CONFIGURATION - SET HEALTH INTERVAL </vt:lpstr>
      <vt:lpstr>CONFIGURATION - SET CURRENT DATE TIME</vt:lpstr>
      <vt:lpstr>CONFIGURATION - SET IBEACON PARAMETERS</vt:lpstr>
      <vt:lpstr>CONFIGURATION - SET IBEACON PARAMETERS (CONT’D)</vt:lpstr>
      <vt:lpstr>CONFIGURATION - SET IBEACON PARAMETERS (CONT’D)</vt:lpstr>
      <vt:lpstr>CONFIGURATION - SET IBEACON PARAMETERS (CONT’D)</vt:lpstr>
      <vt:lpstr>CONFIGURATION - SET IBEACON PARAMETERS (CONT’D)</vt:lpstr>
      <vt:lpstr>CONFIGURATION - ENERGY SAVING MODE</vt:lpstr>
      <vt:lpstr>CONFIGURATION - ENERGY SAVING MODE (CONT’D)</vt:lpstr>
      <vt:lpstr>CONFIGURATION – DFU (DIRECT FIRMWARE UPDATE)</vt:lpstr>
      <vt:lpstr>VH PROCESS (VIRTUAL HUB SCREEN PROCESS) </vt:lpstr>
      <vt:lpstr>VIRTUAL HUB – SETTINGS/OPTION FOR VH SERVICES</vt:lpstr>
      <vt:lpstr>VIRTUAL HUB - NOTIFICATION SETTINGS</vt:lpstr>
      <vt:lpstr>VH SCREEN – DATA DOWNLOAD ACCESS</vt:lpstr>
      <vt:lpstr>VH SCREEN - COMPONENTS</vt:lpstr>
      <vt:lpstr>VH SCREEN - NOTIFICATION</vt:lpstr>
      <vt:lpstr>FIX FAULTY DEVICES</vt:lpstr>
      <vt:lpstr>PowerPoint Presentation</vt:lpstr>
      <vt:lpstr>TEST AND VERIFY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Premkumar Baskar</cp:lastModifiedBy>
  <cp:revision>406</cp:revision>
  <dcterms:created xsi:type="dcterms:W3CDTF">2022-11-22T17:00:46Z</dcterms:created>
  <dcterms:modified xsi:type="dcterms:W3CDTF">2024-10-28T13:36:09Z</dcterms:modified>
</cp:coreProperties>
</file>